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8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A300"/>
    <a:srgbClr val="0000CC"/>
    <a:srgbClr val="99FF99"/>
    <a:srgbClr val="FFD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38" y="3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microsoft.com/office/2007/relationships/hdphoto" Target="../media/hdphoto16.wdp"/><Relationship Id="rId1" Type="http://schemas.openxmlformats.org/officeDocument/2006/relationships/image" Target="../media/image29.jpeg"/><Relationship Id="rId5" Type="http://schemas.openxmlformats.org/officeDocument/2006/relationships/image" Target="../media/image31.jpeg"/><Relationship Id="rId4" Type="http://schemas.microsoft.com/office/2007/relationships/hdphoto" Target="../media/hdphoto17.wdp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microsoft.com/office/2007/relationships/hdphoto" Target="../media/hdphoto16.wdp"/><Relationship Id="rId1" Type="http://schemas.openxmlformats.org/officeDocument/2006/relationships/image" Target="../media/image29.jpeg"/><Relationship Id="rId5" Type="http://schemas.openxmlformats.org/officeDocument/2006/relationships/image" Target="../media/image31.jpeg"/><Relationship Id="rId4" Type="http://schemas.microsoft.com/office/2007/relationships/hdphoto" Target="../media/hdphoto17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D2AB5-3AF7-4F43-BC2F-15DAEAA3BFC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FBB6AF1-E5B8-4B15-82D4-7631595A1741}">
      <dgm:prSet phldrT="[Текст]" phldr="1"/>
      <dgm:spPr>
        <a:solidFill>
          <a:srgbClr val="FFC000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ru-RU" dirty="0"/>
        </a:p>
      </dgm:t>
    </dgm:pt>
    <dgm:pt modelId="{053B0D58-A45F-4DE8-8329-B9480424A76E}" type="parTrans" cxnId="{7D888D85-E177-4ABC-9155-25E13FA82528}">
      <dgm:prSet/>
      <dgm:spPr/>
      <dgm:t>
        <a:bodyPr/>
        <a:lstStyle/>
        <a:p>
          <a:endParaRPr lang="ru-RU"/>
        </a:p>
      </dgm:t>
    </dgm:pt>
    <dgm:pt modelId="{9D539892-1B10-48C0-B665-C29CBC73DF15}" type="sibTrans" cxnId="{7D888D85-E177-4ABC-9155-25E13FA82528}">
      <dgm:prSet/>
      <dgm:spPr/>
      <dgm:t>
        <a:bodyPr/>
        <a:lstStyle/>
        <a:p>
          <a:endParaRPr lang="ru-RU"/>
        </a:p>
      </dgm:t>
    </dgm:pt>
    <dgm:pt modelId="{E566A871-C509-4C53-9752-0905AEDF98DC}">
      <dgm:prSet phldrT="[Текст]"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ru-RU" sz="4400" b="1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локальные</a:t>
          </a:r>
          <a:endParaRPr lang="ru-RU" sz="4400" b="1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gm:t>
    </dgm:pt>
    <dgm:pt modelId="{090D2A9F-AFF5-4468-8E45-158ECB82A6CB}" type="parTrans" cxnId="{991719E0-4312-42BC-B497-DBE0F7031CFF}">
      <dgm:prSet/>
      <dgm:spPr/>
      <dgm:t>
        <a:bodyPr/>
        <a:lstStyle/>
        <a:p>
          <a:endParaRPr lang="ru-RU"/>
        </a:p>
      </dgm:t>
    </dgm:pt>
    <dgm:pt modelId="{5AA21F5E-EA7F-44C5-ABBF-41D06D5A0C50}" type="sibTrans" cxnId="{991719E0-4312-42BC-B497-DBE0F7031CFF}">
      <dgm:prSet/>
      <dgm:spPr/>
      <dgm:t>
        <a:bodyPr/>
        <a:lstStyle/>
        <a:p>
          <a:endParaRPr lang="ru-RU"/>
        </a:p>
      </dgm:t>
    </dgm:pt>
    <dgm:pt modelId="{C3FA1BF3-7B3F-42A8-90EB-841A44DA71AE}">
      <dgm:prSet phldrT="[Текст]" phldr="1"/>
      <dgm:spPr>
        <a:solidFill>
          <a:schemeClr val="accent6">
            <a:lumMod val="75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ru-RU" dirty="0"/>
        </a:p>
      </dgm:t>
    </dgm:pt>
    <dgm:pt modelId="{48FEA42C-ACDF-44D6-BE55-A00B4C99ABCA}" type="parTrans" cxnId="{33F8A779-CE0F-4976-BF3A-728430EB4DE2}">
      <dgm:prSet/>
      <dgm:spPr/>
      <dgm:t>
        <a:bodyPr/>
        <a:lstStyle/>
        <a:p>
          <a:endParaRPr lang="ru-RU"/>
        </a:p>
      </dgm:t>
    </dgm:pt>
    <dgm:pt modelId="{4DDA47B0-901E-4D5B-A872-4ADB96B89531}" type="sibTrans" cxnId="{33F8A779-CE0F-4976-BF3A-728430EB4DE2}">
      <dgm:prSet/>
      <dgm:spPr/>
      <dgm:t>
        <a:bodyPr/>
        <a:lstStyle/>
        <a:p>
          <a:endParaRPr lang="ru-RU"/>
        </a:p>
      </dgm:t>
    </dgm:pt>
    <dgm:pt modelId="{F33FC766-5804-4B6A-BA45-B315D196B3C7}">
      <dgm:prSet phldrT="[Текст]"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ru-RU" sz="44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</a:t>
          </a:r>
          <a:r>
            <a:rPr lang="ru-RU" sz="4400" b="1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региональные</a:t>
          </a:r>
          <a:endParaRPr lang="ru-RU" sz="4400" b="1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gm:t>
    </dgm:pt>
    <dgm:pt modelId="{848A6B34-F6DC-41CE-84C4-E1F7DC080D37}" type="parTrans" cxnId="{C79E5C86-E3DB-4475-A642-FD989040EC44}">
      <dgm:prSet/>
      <dgm:spPr/>
      <dgm:t>
        <a:bodyPr/>
        <a:lstStyle/>
        <a:p>
          <a:endParaRPr lang="ru-RU"/>
        </a:p>
      </dgm:t>
    </dgm:pt>
    <dgm:pt modelId="{0FF742D7-ED97-4ADB-8005-53ABE5F076BD}" type="sibTrans" cxnId="{C79E5C86-E3DB-4475-A642-FD989040EC44}">
      <dgm:prSet/>
      <dgm:spPr/>
      <dgm:t>
        <a:bodyPr/>
        <a:lstStyle/>
        <a:p>
          <a:endParaRPr lang="ru-RU"/>
        </a:p>
      </dgm:t>
    </dgm:pt>
    <dgm:pt modelId="{0342464C-BA0C-4862-A5D7-E7AB07C33BC8}">
      <dgm:prSet phldrT="[Текст]" phldr="1"/>
      <dgm:spPr>
        <a:solidFill>
          <a:srgbClr val="C00000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ru-RU"/>
        </a:p>
      </dgm:t>
    </dgm:pt>
    <dgm:pt modelId="{703BF31B-F465-4EBF-9204-D992F297DB5C}" type="parTrans" cxnId="{E121CBE9-4B6E-4370-B606-8FD3B7F968AD}">
      <dgm:prSet/>
      <dgm:spPr/>
      <dgm:t>
        <a:bodyPr/>
        <a:lstStyle/>
        <a:p>
          <a:endParaRPr lang="ru-RU"/>
        </a:p>
      </dgm:t>
    </dgm:pt>
    <dgm:pt modelId="{B50B6F55-3DD3-4634-A863-B5476C84C04A}" type="sibTrans" cxnId="{E121CBE9-4B6E-4370-B606-8FD3B7F968AD}">
      <dgm:prSet/>
      <dgm:spPr/>
      <dgm:t>
        <a:bodyPr/>
        <a:lstStyle/>
        <a:p>
          <a:endParaRPr lang="ru-RU"/>
        </a:p>
      </dgm:t>
    </dgm:pt>
    <dgm:pt modelId="{966A70EF-4828-4D42-BFEE-6ECC94DCF425}">
      <dgm:prSet phldrT="[Текст]"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ru-RU" sz="4800" b="1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</a:t>
          </a:r>
          <a:r>
            <a:rPr lang="ru-RU" sz="4400" b="1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глобальные </a:t>
          </a:r>
          <a:endParaRPr lang="ru-RU" sz="4800" b="1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gm:t>
    </dgm:pt>
    <dgm:pt modelId="{29783F93-D934-4CA9-AE9C-3D252DF296A3}" type="parTrans" cxnId="{27B4204A-5024-4A6F-A6EC-57F39E7D309F}">
      <dgm:prSet/>
      <dgm:spPr/>
      <dgm:t>
        <a:bodyPr/>
        <a:lstStyle/>
        <a:p>
          <a:endParaRPr lang="ru-RU"/>
        </a:p>
      </dgm:t>
    </dgm:pt>
    <dgm:pt modelId="{05898EA5-9505-4DDB-A209-74D93145D5E6}" type="sibTrans" cxnId="{27B4204A-5024-4A6F-A6EC-57F39E7D309F}">
      <dgm:prSet/>
      <dgm:spPr/>
      <dgm:t>
        <a:bodyPr/>
        <a:lstStyle/>
        <a:p>
          <a:endParaRPr lang="ru-RU"/>
        </a:p>
      </dgm:t>
    </dgm:pt>
    <dgm:pt modelId="{33D1DF86-1638-4295-B34B-85F8A0423A20}" type="pres">
      <dgm:prSet presAssocID="{033D2AB5-3AF7-4F43-BC2F-15DAEAA3BF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1526159-8E6A-40CC-8C29-2D18DD08DDA7}" type="pres">
      <dgm:prSet presAssocID="{0FBB6AF1-E5B8-4B15-82D4-7631595A1741}" presName="composite" presStyleCnt="0"/>
      <dgm:spPr/>
    </dgm:pt>
    <dgm:pt modelId="{0DCA517E-CC72-46A5-8685-3DE200A533C1}" type="pres">
      <dgm:prSet presAssocID="{0FBB6AF1-E5B8-4B15-82D4-7631595A174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F0CA30-756A-4961-84A3-4C9BE4E20C1C}" type="pres">
      <dgm:prSet presAssocID="{0FBB6AF1-E5B8-4B15-82D4-7631595A1741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58493B-A8BF-4843-802F-CB3558B6A905}" type="pres">
      <dgm:prSet presAssocID="{9D539892-1B10-48C0-B665-C29CBC73DF15}" presName="sp" presStyleCnt="0"/>
      <dgm:spPr/>
    </dgm:pt>
    <dgm:pt modelId="{CA8C5593-4893-4B67-955A-918FCCDE3FF7}" type="pres">
      <dgm:prSet presAssocID="{C3FA1BF3-7B3F-42A8-90EB-841A44DA71AE}" presName="composite" presStyleCnt="0"/>
      <dgm:spPr/>
    </dgm:pt>
    <dgm:pt modelId="{93695747-43C3-4404-889A-49DC5942FD77}" type="pres">
      <dgm:prSet presAssocID="{C3FA1BF3-7B3F-42A8-90EB-841A44DA71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E97195-8D68-4470-9214-BC991FE77211}" type="pres">
      <dgm:prSet presAssocID="{C3FA1BF3-7B3F-42A8-90EB-841A44DA71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1276B14-92CA-4AC0-B4F9-5264118813FD}" type="pres">
      <dgm:prSet presAssocID="{4DDA47B0-901E-4D5B-A872-4ADB96B89531}" presName="sp" presStyleCnt="0"/>
      <dgm:spPr/>
    </dgm:pt>
    <dgm:pt modelId="{264CEB5A-6D23-4E29-831A-7D21058281E0}" type="pres">
      <dgm:prSet presAssocID="{0342464C-BA0C-4862-A5D7-E7AB07C33BC8}" presName="composite" presStyleCnt="0"/>
      <dgm:spPr/>
    </dgm:pt>
    <dgm:pt modelId="{7AF5470A-A985-4B84-9A69-6E53C20D558E}" type="pres">
      <dgm:prSet presAssocID="{0342464C-BA0C-4862-A5D7-E7AB07C33BC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0C5FC4-7E74-445A-9A4F-B1959156D8E7}" type="pres">
      <dgm:prSet presAssocID="{0342464C-BA0C-4862-A5D7-E7AB07C33BC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57DC160-90F3-498C-BFC8-5585BCFB4F6A}" type="presOf" srcId="{E566A871-C509-4C53-9752-0905AEDF98DC}" destId="{90F0CA30-756A-4961-84A3-4C9BE4E20C1C}" srcOrd="0" destOrd="0" presId="urn:microsoft.com/office/officeart/2005/8/layout/chevron2"/>
    <dgm:cxn modelId="{E121CBE9-4B6E-4370-B606-8FD3B7F968AD}" srcId="{033D2AB5-3AF7-4F43-BC2F-15DAEAA3BFCA}" destId="{0342464C-BA0C-4862-A5D7-E7AB07C33BC8}" srcOrd="2" destOrd="0" parTransId="{703BF31B-F465-4EBF-9204-D992F297DB5C}" sibTransId="{B50B6F55-3DD3-4634-A863-B5476C84C04A}"/>
    <dgm:cxn modelId="{1EB6B6E5-521A-44C5-A1A3-6746B6F641FC}" type="presOf" srcId="{C3FA1BF3-7B3F-42A8-90EB-841A44DA71AE}" destId="{93695747-43C3-4404-889A-49DC5942FD77}" srcOrd="0" destOrd="0" presId="urn:microsoft.com/office/officeart/2005/8/layout/chevron2"/>
    <dgm:cxn modelId="{DFB59A2E-FEEC-4F66-8D32-0C2CAD477BEF}" type="presOf" srcId="{0342464C-BA0C-4862-A5D7-E7AB07C33BC8}" destId="{7AF5470A-A985-4B84-9A69-6E53C20D558E}" srcOrd="0" destOrd="0" presId="urn:microsoft.com/office/officeart/2005/8/layout/chevron2"/>
    <dgm:cxn modelId="{C79E5C86-E3DB-4475-A642-FD989040EC44}" srcId="{C3FA1BF3-7B3F-42A8-90EB-841A44DA71AE}" destId="{F33FC766-5804-4B6A-BA45-B315D196B3C7}" srcOrd="0" destOrd="0" parTransId="{848A6B34-F6DC-41CE-84C4-E1F7DC080D37}" sibTransId="{0FF742D7-ED97-4ADB-8005-53ABE5F076BD}"/>
    <dgm:cxn modelId="{D21C15AD-C4C1-4ED2-BCD7-4D497B507815}" type="presOf" srcId="{966A70EF-4828-4D42-BFEE-6ECC94DCF425}" destId="{960C5FC4-7E74-445A-9A4F-B1959156D8E7}" srcOrd="0" destOrd="0" presId="urn:microsoft.com/office/officeart/2005/8/layout/chevron2"/>
    <dgm:cxn modelId="{33F8A779-CE0F-4976-BF3A-728430EB4DE2}" srcId="{033D2AB5-3AF7-4F43-BC2F-15DAEAA3BFCA}" destId="{C3FA1BF3-7B3F-42A8-90EB-841A44DA71AE}" srcOrd="1" destOrd="0" parTransId="{48FEA42C-ACDF-44D6-BE55-A00B4C99ABCA}" sibTransId="{4DDA47B0-901E-4D5B-A872-4ADB96B89531}"/>
    <dgm:cxn modelId="{36FF63C4-F1B0-4FA1-A1BC-3F102D3451AA}" type="presOf" srcId="{0FBB6AF1-E5B8-4B15-82D4-7631595A1741}" destId="{0DCA517E-CC72-46A5-8685-3DE200A533C1}" srcOrd="0" destOrd="0" presId="urn:microsoft.com/office/officeart/2005/8/layout/chevron2"/>
    <dgm:cxn modelId="{30526D57-1FFB-482B-AC8F-70D18BE923F9}" type="presOf" srcId="{F33FC766-5804-4B6A-BA45-B315D196B3C7}" destId="{0BE97195-8D68-4470-9214-BC991FE77211}" srcOrd="0" destOrd="0" presId="urn:microsoft.com/office/officeart/2005/8/layout/chevron2"/>
    <dgm:cxn modelId="{27B4204A-5024-4A6F-A6EC-57F39E7D309F}" srcId="{0342464C-BA0C-4862-A5D7-E7AB07C33BC8}" destId="{966A70EF-4828-4D42-BFEE-6ECC94DCF425}" srcOrd="0" destOrd="0" parTransId="{29783F93-D934-4CA9-AE9C-3D252DF296A3}" sibTransId="{05898EA5-9505-4DDB-A209-74D93145D5E6}"/>
    <dgm:cxn modelId="{991719E0-4312-42BC-B497-DBE0F7031CFF}" srcId="{0FBB6AF1-E5B8-4B15-82D4-7631595A1741}" destId="{E566A871-C509-4C53-9752-0905AEDF98DC}" srcOrd="0" destOrd="0" parTransId="{090D2A9F-AFF5-4468-8E45-158ECB82A6CB}" sibTransId="{5AA21F5E-EA7F-44C5-ABBF-41D06D5A0C50}"/>
    <dgm:cxn modelId="{F237DC80-E691-470E-9964-4E4DCFDC1EEC}" type="presOf" srcId="{033D2AB5-3AF7-4F43-BC2F-15DAEAA3BFCA}" destId="{33D1DF86-1638-4295-B34B-85F8A0423A20}" srcOrd="0" destOrd="0" presId="urn:microsoft.com/office/officeart/2005/8/layout/chevron2"/>
    <dgm:cxn modelId="{7D888D85-E177-4ABC-9155-25E13FA82528}" srcId="{033D2AB5-3AF7-4F43-BC2F-15DAEAA3BFCA}" destId="{0FBB6AF1-E5B8-4B15-82D4-7631595A1741}" srcOrd="0" destOrd="0" parTransId="{053B0D58-A45F-4DE8-8329-B9480424A76E}" sibTransId="{9D539892-1B10-48C0-B665-C29CBC73DF15}"/>
    <dgm:cxn modelId="{C4F46C6E-8BE6-42D1-BC3D-61F412039121}" type="presParOf" srcId="{33D1DF86-1638-4295-B34B-85F8A0423A20}" destId="{71526159-8E6A-40CC-8C29-2D18DD08DDA7}" srcOrd="0" destOrd="0" presId="urn:microsoft.com/office/officeart/2005/8/layout/chevron2"/>
    <dgm:cxn modelId="{F860205A-55C6-4C21-8CA1-CFF476BBE24C}" type="presParOf" srcId="{71526159-8E6A-40CC-8C29-2D18DD08DDA7}" destId="{0DCA517E-CC72-46A5-8685-3DE200A533C1}" srcOrd="0" destOrd="0" presId="urn:microsoft.com/office/officeart/2005/8/layout/chevron2"/>
    <dgm:cxn modelId="{7CCF2AB2-53A5-47AD-A501-EE8FFC9C9649}" type="presParOf" srcId="{71526159-8E6A-40CC-8C29-2D18DD08DDA7}" destId="{90F0CA30-756A-4961-84A3-4C9BE4E20C1C}" srcOrd="1" destOrd="0" presId="urn:microsoft.com/office/officeart/2005/8/layout/chevron2"/>
    <dgm:cxn modelId="{59E48F61-B887-48CF-A15B-D9E2FF94D831}" type="presParOf" srcId="{33D1DF86-1638-4295-B34B-85F8A0423A20}" destId="{3D58493B-A8BF-4843-802F-CB3558B6A905}" srcOrd="1" destOrd="0" presId="urn:microsoft.com/office/officeart/2005/8/layout/chevron2"/>
    <dgm:cxn modelId="{89CF8141-9903-47DA-8109-E1E046397CE1}" type="presParOf" srcId="{33D1DF86-1638-4295-B34B-85F8A0423A20}" destId="{CA8C5593-4893-4B67-955A-918FCCDE3FF7}" srcOrd="2" destOrd="0" presId="urn:microsoft.com/office/officeart/2005/8/layout/chevron2"/>
    <dgm:cxn modelId="{BDC8269F-D353-4115-864A-1BAB0BBD5D84}" type="presParOf" srcId="{CA8C5593-4893-4B67-955A-918FCCDE3FF7}" destId="{93695747-43C3-4404-889A-49DC5942FD77}" srcOrd="0" destOrd="0" presId="urn:microsoft.com/office/officeart/2005/8/layout/chevron2"/>
    <dgm:cxn modelId="{AB3CECE8-51AA-4517-B5A8-5443F8EF6A26}" type="presParOf" srcId="{CA8C5593-4893-4B67-955A-918FCCDE3FF7}" destId="{0BE97195-8D68-4470-9214-BC991FE77211}" srcOrd="1" destOrd="0" presId="urn:microsoft.com/office/officeart/2005/8/layout/chevron2"/>
    <dgm:cxn modelId="{D93DED44-3D3C-4683-87FA-E4F5CEB78E0E}" type="presParOf" srcId="{33D1DF86-1638-4295-B34B-85F8A0423A20}" destId="{61276B14-92CA-4AC0-B4F9-5264118813FD}" srcOrd="3" destOrd="0" presId="urn:microsoft.com/office/officeart/2005/8/layout/chevron2"/>
    <dgm:cxn modelId="{02FCA69F-3E66-49F6-BA1F-EE8201E09071}" type="presParOf" srcId="{33D1DF86-1638-4295-B34B-85F8A0423A20}" destId="{264CEB5A-6D23-4E29-831A-7D21058281E0}" srcOrd="4" destOrd="0" presId="urn:microsoft.com/office/officeart/2005/8/layout/chevron2"/>
    <dgm:cxn modelId="{E3EE11ED-BF80-44C0-B4D7-B3B114194CC4}" type="presParOf" srcId="{264CEB5A-6D23-4E29-831A-7D21058281E0}" destId="{7AF5470A-A985-4B84-9A69-6E53C20D558E}" srcOrd="0" destOrd="0" presId="urn:microsoft.com/office/officeart/2005/8/layout/chevron2"/>
    <dgm:cxn modelId="{33A757D1-3200-4E53-84F7-53A99E5A1EC1}" type="presParOf" srcId="{264CEB5A-6D23-4E29-831A-7D21058281E0}" destId="{960C5FC4-7E74-445A-9A4F-B1959156D8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E2CF2-2213-4172-9EB8-94913E703AE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62F82258-5089-488C-8A0C-E51834EAD8CE}">
      <dgm:prSet phldrT="[Текст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b="1" dirty="0" smtClean="0"/>
            <a:t>По сферам проявления</a:t>
          </a:r>
          <a:endParaRPr lang="ru-RU" b="1" dirty="0"/>
        </a:p>
      </dgm:t>
    </dgm:pt>
    <dgm:pt modelId="{1CBAB85F-8579-4EAD-B28C-636DF6B04AE0}" type="parTrans" cxnId="{4EFEBA8D-7DC1-44CC-957A-C4471108C4EB}">
      <dgm:prSet/>
      <dgm:spPr/>
      <dgm:t>
        <a:bodyPr/>
        <a:lstStyle/>
        <a:p>
          <a:endParaRPr lang="ru-RU"/>
        </a:p>
      </dgm:t>
    </dgm:pt>
    <dgm:pt modelId="{C9489CD5-3DAC-441C-8726-0147B2700DFE}" type="sibTrans" cxnId="{4EFEBA8D-7DC1-44CC-957A-C4471108C4EB}">
      <dgm:prSet/>
      <dgm:spPr/>
      <dgm:t>
        <a:bodyPr/>
        <a:lstStyle/>
        <a:p>
          <a:endParaRPr lang="ru-RU"/>
        </a:p>
      </dgm:t>
    </dgm:pt>
    <dgm:pt modelId="{BB1ACC15-A958-469E-BAEB-C3FD34DAA8B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400" b="1" dirty="0" smtClean="0"/>
            <a:t>межгосударственные</a:t>
          </a:r>
          <a:endParaRPr lang="ru-RU" sz="2400" b="1" dirty="0"/>
        </a:p>
      </dgm:t>
    </dgm:pt>
    <dgm:pt modelId="{08543C8E-1F63-4811-BD2D-AEB52E81F4AF}" type="parTrans" cxnId="{76B3219C-22DA-49F4-8B33-0E0FD82773CD}">
      <dgm:prSet/>
      <dgm:spPr/>
      <dgm:t>
        <a:bodyPr/>
        <a:lstStyle/>
        <a:p>
          <a:endParaRPr lang="ru-RU"/>
        </a:p>
      </dgm:t>
    </dgm:pt>
    <dgm:pt modelId="{B0C3C529-1A69-4DBF-83C5-BCA663229744}" type="sibTrans" cxnId="{76B3219C-22DA-49F4-8B33-0E0FD82773CD}">
      <dgm:prSet/>
      <dgm:spPr/>
      <dgm:t>
        <a:bodyPr/>
        <a:lstStyle/>
        <a:p>
          <a:endParaRPr lang="ru-RU"/>
        </a:p>
      </dgm:t>
    </dgm:pt>
    <dgm:pt modelId="{ABEAE95C-9101-4365-85B7-8DDF1CC6AD54}">
      <dgm:prSet phldrT="[Текст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sz="2400" b="1" dirty="0" smtClean="0"/>
            <a:t>внутригосударственные</a:t>
          </a:r>
          <a:endParaRPr lang="ru-RU" sz="2400" b="1" dirty="0"/>
        </a:p>
      </dgm:t>
    </dgm:pt>
    <dgm:pt modelId="{42B44A41-6AB5-43AE-8EA0-15561DD636E7}" type="parTrans" cxnId="{BE4D6CC3-EC70-4F99-91A5-13E89A970229}">
      <dgm:prSet/>
      <dgm:spPr/>
      <dgm:t>
        <a:bodyPr/>
        <a:lstStyle/>
        <a:p>
          <a:endParaRPr lang="ru-RU"/>
        </a:p>
      </dgm:t>
    </dgm:pt>
    <dgm:pt modelId="{0DB9FEAA-5AD6-41B2-A93B-6C0DBAB0DEEF}" type="sibTrans" cxnId="{BE4D6CC3-EC70-4F99-91A5-13E89A970229}">
      <dgm:prSet/>
      <dgm:spPr/>
      <dgm:t>
        <a:bodyPr/>
        <a:lstStyle/>
        <a:p>
          <a:endParaRPr lang="ru-RU"/>
        </a:p>
      </dgm:t>
    </dgm:pt>
    <dgm:pt modelId="{4A3652F7-C314-46F1-8E0C-DBE7FB190B45}" type="pres">
      <dgm:prSet presAssocID="{96DE2CF2-2213-4172-9EB8-94913E703AE3}" presName="compositeShape" presStyleCnt="0">
        <dgm:presLayoutVars>
          <dgm:dir/>
          <dgm:resizeHandles/>
        </dgm:presLayoutVars>
      </dgm:prSet>
      <dgm:spPr/>
    </dgm:pt>
    <dgm:pt modelId="{11CDBB45-E738-44F5-9A94-9ED614C1082D}" type="pres">
      <dgm:prSet presAssocID="{96DE2CF2-2213-4172-9EB8-94913E703AE3}" presName="pyramid" presStyleLbl="node1" presStyleIdx="0" presStyleCnt="1" custScaleX="120513" custLinFactNeighborX="-15897"/>
      <dgm:spPr/>
    </dgm:pt>
    <dgm:pt modelId="{3B95D8FF-2479-4395-BA9F-1B538EC36E20}" type="pres">
      <dgm:prSet presAssocID="{96DE2CF2-2213-4172-9EB8-94913E703AE3}" presName="theList" presStyleCnt="0"/>
      <dgm:spPr/>
    </dgm:pt>
    <dgm:pt modelId="{E3D9ADFB-07BE-4B0C-9152-FB4ABAB47295}" type="pres">
      <dgm:prSet presAssocID="{62F82258-5089-488C-8A0C-E51834EAD8CE}" presName="aNode" presStyleLbl="fgAcc1" presStyleIdx="0" presStyleCnt="3" custScaleX="224262" custLinFactNeighborX="-78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AE7F8-4302-4DAD-BA68-F091CE2D6A00}" type="pres">
      <dgm:prSet presAssocID="{62F82258-5089-488C-8A0C-E51834EAD8CE}" presName="aSpace" presStyleCnt="0"/>
      <dgm:spPr/>
    </dgm:pt>
    <dgm:pt modelId="{647C3216-C48C-4F39-9275-5CA69006CECD}" type="pres">
      <dgm:prSet presAssocID="{BB1ACC15-A958-469E-BAEB-C3FD34DAA8B7}" presName="aNode" presStyleLbl="fgAcc1" presStyleIdx="1" presStyleCnt="3" custScaleX="201580" custLinFactNeighborX="-78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074048-9CA7-4567-9EFE-F6C4DC8A03AD}" type="pres">
      <dgm:prSet presAssocID="{BB1ACC15-A958-469E-BAEB-C3FD34DAA8B7}" presName="aSpace" presStyleCnt="0"/>
      <dgm:spPr/>
    </dgm:pt>
    <dgm:pt modelId="{61E3993C-2881-4E74-A088-B3024EBFC8BA}" type="pres">
      <dgm:prSet presAssocID="{ABEAE95C-9101-4365-85B7-8DDF1CC6AD54}" presName="aNode" presStyleLbl="fgAcc1" presStyleIdx="2" presStyleCnt="3" custScaleX="201581" custLinFactNeighborX="-78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FF8FB0-5D3F-4FCB-86D5-CAFFDEA25A08}" type="pres">
      <dgm:prSet presAssocID="{ABEAE95C-9101-4365-85B7-8DDF1CC6AD54}" presName="aSpace" presStyleCnt="0"/>
      <dgm:spPr/>
    </dgm:pt>
  </dgm:ptLst>
  <dgm:cxnLst>
    <dgm:cxn modelId="{128C2A04-7F38-4F0C-A097-09B1F955C1E2}" type="presOf" srcId="{BB1ACC15-A958-469E-BAEB-C3FD34DAA8B7}" destId="{647C3216-C48C-4F39-9275-5CA69006CECD}" srcOrd="0" destOrd="0" presId="urn:microsoft.com/office/officeart/2005/8/layout/pyramid2"/>
    <dgm:cxn modelId="{2C6F870D-73A0-476D-9056-3BB6335EC61C}" type="presOf" srcId="{62F82258-5089-488C-8A0C-E51834EAD8CE}" destId="{E3D9ADFB-07BE-4B0C-9152-FB4ABAB47295}" srcOrd="0" destOrd="0" presId="urn:microsoft.com/office/officeart/2005/8/layout/pyramid2"/>
    <dgm:cxn modelId="{882BF40E-7E0D-477B-AA59-7EF00F8EC679}" type="presOf" srcId="{96DE2CF2-2213-4172-9EB8-94913E703AE3}" destId="{4A3652F7-C314-46F1-8E0C-DBE7FB190B45}" srcOrd="0" destOrd="0" presId="urn:microsoft.com/office/officeart/2005/8/layout/pyramid2"/>
    <dgm:cxn modelId="{76B3219C-22DA-49F4-8B33-0E0FD82773CD}" srcId="{96DE2CF2-2213-4172-9EB8-94913E703AE3}" destId="{BB1ACC15-A958-469E-BAEB-C3FD34DAA8B7}" srcOrd="1" destOrd="0" parTransId="{08543C8E-1F63-4811-BD2D-AEB52E81F4AF}" sibTransId="{B0C3C529-1A69-4DBF-83C5-BCA663229744}"/>
    <dgm:cxn modelId="{BE4D6CC3-EC70-4F99-91A5-13E89A970229}" srcId="{96DE2CF2-2213-4172-9EB8-94913E703AE3}" destId="{ABEAE95C-9101-4365-85B7-8DDF1CC6AD54}" srcOrd="2" destOrd="0" parTransId="{42B44A41-6AB5-43AE-8EA0-15561DD636E7}" sibTransId="{0DB9FEAA-5AD6-41B2-A93B-6C0DBAB0DEEF}"/>
    <dgm:cxn modelId="{4EFEBA8D-7DC1-44CC-957A-C4471108C4EB}" srcId="{96DE2CF2-2213-4172-9EB8-94913E703AE3}" destId="{62F82258-5089-488C-8A0C-E51834EAD8CE}" srcOrd="0" destOrd="0" parTransId="{1CBAB85F-8579-4EAD-B28C-636DF6B04AE0}" sibTransId="{C9489CD5-3DAC-441C-8726-0147B2700DFE}"/>
    <dgm:cxn modelId="{3776E981-DBF1-4877-B7D6-A61619628E5F}" type="presOf" srcId="{ABEAE95C-9101-4365-85B7-8DDF1CC6AD54}" destId="{61E3993C-2881-4E74-A088-B3024EBFC8BA}" srcOrd="0" destOrd="0" presId="urn:microsoft.com/office/officeart/2005/8/layout/pyramid2"/>
    <dgm:cxn modelId="{F27B487B-0542-4BF7-B03B-10CD0496B479}" type="presParOf" srcId="{4A3652F7-C314-46F1-8E0C-DBE7FB190B45}" destId="{11CDBB45-E738-44F5-9A94-9ED614C1082D}" srcOrd="0" destOrd="0" presId="urn:microsoft.com/office/officeart/2005/8/layout/pyramid2"/>
    <dgm:cxn modelId="{46465ED1-63F4-449F-8C78-3D8678274DA5}" type="presParOf" srcId="{4A3652F7-C314-46F1-8E0C-DBE7FB190B45}" destId="{3B95D8FF-2479-4395-BA9F-1B538EC36E20}" srcOrd="1" destOrd="0" presId="urn:microsoft.com/office/officeart/2005/8/layout/pyramid2"/>
    <dgm:cxn modelId="{518B9EC8-EF2C-4821-BBED-C21B7B0BF06E}" type="presParOf" srcId="{3B95D8FF-2479-4395-BA9F-1B538EC36E20}" destId="{E3D9ADFB-07BE-4B0C-9152-FB4ABAB47295}" srcOrd="0" destOrd="0" presId="urn:microsoft.com/office/officeart/2005/8/layout/pyramid2"/>
    <dgm:cxn modelId="{5136100B-4A65-4C99-97E6-D6B85194E53B}" type="presParOf" srcId="{3B95D8FF-2479-4395-BA9F-1B538EC36E20}" destId="{F85AE7F8-4302-4DAD-BA68-F091CE2D6A00}" srcOrd="1" destOrd="0" presId="urn:microsoft.com/office/officeart/2005/8/layout/pyramid2"/>
    <dgm:cxn modelId="{853E6B64-5445-4778-8708-B8AD8F057F41}" type="presParOf" srcId="{3B95D8FF-2479-4395-BA9F-1B538EC36E20}" destId="{647C3216-C48C-4F39-9275-5CA69006CECD}" srcOrd="2" destOrd="0" presId="urn:microsoft.com/office/officeart/2005/8/layout/pyramid2"/>
    <dgm:cxn modelId="{F8E62851-A699-48F1-8993-99654A89213A}" type="presParOf" srcId="{3B95D8FF-2479-4395-BA9F-1B538EC36E20}" destId="{03074048-9CA7-4567-9EFE-F6C4DC8A03AD}" srcOrd="3" destOrd="0" presId="urn:microsoft.com/office/officeart/2005/8/layout/pyramid2"/>
    <dgm:cxn modelId="{4FD9E877-4C31-4A2A-B6BB-02A9FA0BDCDD}" type="presParOf" srcId="{3B95D8FF-2479-4395-BA9F-1B538EC36E20}" destId="{61E3993C-2881-4E74-A088-B3024EBFC8BA}" srcOrd="4" destOrd="0" presId="urn:microsoft.com/office/officeart/2005/8/layout/pyramid2"/>
    <dgm:cxn modelId="{09CECD59-B82F-44A9-87DE-1DFB710185C3}" type="presParOf" srcId="{3B95D8FF-2479-4395-BA9F-1B538EC36E20}" destId="{8DFF8FB0-5D3F-4FCB-86D5-CAFFDEA25A0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DE2CF2-2213-4172-9EB8-94913E703AE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62F82258-5089-488C-8A0C-E51834EAD8CE}">
      <dgm:prSet phldrT="[Текст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sz="2800" b="1" dirty="0" smtClean="0"/>
            <a:t>По продолжительности </a:t>
          </a:r>
        </a:p>
        <a:p>
          <a:r>
            <a:rPr lang="ru-RU" sz="2800" b="1" dirty="0" smtClean="0"/>
            <a:t>воздействия</a:t>
          </a:r>
          <a:endParaRPr lang="ru-RU" sz="2800" b="1" dirty="0"/>
        </a:p>
      </dgm:t>
    </dgm:pt>
    <dgm:pt modelId="{1CBAB85F-8579-4EAD-B28C-636DF6B04AE0}" type="parTrans" cxnId="{4EFEBA8D-7DC1-44CC-957A-C4471108C4EB}">
      <dgm:prSet/>
      <dgm:spPr/>
      <dgm:t>
        <a:bodyPr/>
        <a:lstStyle/>
        <a:p>
          <a:endParaRPr lang="ru-RU"/>
        </a:p>
      </dgm:t>
    </dgm:pt>
    <dgm:pt modelId="{C9489CD5-3DAC-441C-8726-0147B2700DFE}" type="sibTrans" cxnId="{4EFEBA8D-7DC1-44CC-957A-C4471108C4EB}">
      <dgm:prSet/>
      <dgm:spPr/>
      <dgm:t>
        <a:bodyPr/>
        <a:lstStyle/>
        <a:p>
          <a:endParaRPr lang="ru-RU"/>
        </a:p>
      </dgm:t>
    </dgm:pt>
    <dgm:pt modelId="{BB1ACC15-A958-469E-BAEB-C3FD34DAA8B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400" b="1" dirty="0" smtClean="0"/>
            <a:t>долговременные</a:t>
          </a:r>
          <a:endParaRPr lang="ru-RU" sz="2400" b="1" dirty="0"/>
        </a:p>
      </dgm:t>
    </dgm:pt>
    <dgm:pt modelId="{08543C8E-1F63-4811-BD2D-AEB52E81F4AF}" type="parTrans" cxnId="{76B3219C-22DA-49F4-8B33-0E0FD82773CD}">
      <dgm:prSet/>
      <dgm:spPr/>
      <dgm:t>
        <a:bodyPr/>
        <a:lstStyle/>
        <a:p>
          <a:endParaRPr lang="ru-RU"/>
        </a:p>
      </dgm:t>
    </dgm:pt>
    <dgm:pt modelId="{B0C3C529-1A69-4DBF-83C5-BCA663229744}" type="sibTrans" cxnId="{76B3219C-22DA-49F4-8B33-0E0FD82773CD}">
      <dgm:prSet/>
      <dgm:spPr/>
      <dgm:t>
        <a:bodyPr/>
        <a:lstStyle/>
        <a:p>
          <a:endParaRPr lang="ru-RU"/>
        </a:p>
      </dgm:t>
    </dgm:pt>
    <dgm:pt modelId="{ABEAE95C-9101-4365-85B7-8DDF1CC6AD54}">
      <dgm:prSet phldrT="[Текст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sz="2400" b="1" dirty="0" smtClean="0"/>
            <a:t>ситуативные</a:t>
          </a:r>
          <a:endParaRPr lang="ru-RU" sz="2400" b="1" dirty="0"/>
        </a:p>
      </dgm:t>
    </dgm:pt>
    <dgm:pt modelId="{42B44A41-6AB5-43AE-8EA0-15561DD636E7}" type="parTrans" cxnId="{BE4D6CC3-EC70-4F99-91A5-13E89A970229}">
      <dgm:prSet/>
      <dgm:spPr/>
      <dgm:t>
        <a:bodyPr/>
        <a:lstStyle/>
        <a:p>
          <a:endParaRPr lang="ru-RU"/>
        </a:p>
      </dgm:t>
    </dgm:pt>
    <dgm:pt modelId="{0DB9FEAA-5AD6-41B2-A93B-6C0DBAB0DEEF}" type="sibTrans" cxnId="{BE4D6CC3-EC70-4F99-91A5-13E89A970229}">
      <dgm:prSet/>
      <dgm:spPr/>
      <dgm:t>
        <a:bodyPr/>
        <a:lstStyle/>
        <a:p>
          <a:endParaRPr lang="ru-RU"/>
        </a:p>
      </dgm:t>
    </dgm:pt>
    <dgm:pt modelId="{4A3652F7-C314-46F1-8E0C-DBE7FB190B45}" type="pres">
      <dgm:prSet presAssocID="{96DE2CF2-2213-4172-9EB8-94913E703AE3}" presName="compositeShape" presStyleCnt="0">
        <dgm:presLayoutVars>
          <dgm:dir/>
          <dgm:resizeHandles/>
        </dgm:presLayoutVars>
      </dgm:prSet>
      <dgm:spPr/>
    </dgm:pt>
    <dgm:pt modelId="{11CDBB45-E738-44F5-9A94-9ED614C1082D}" type="pres">
      <dgm:prSet presAssocID="{96DE2CF2-2213-4172-9EB8-94913E703AE3}" presName="pyramid" presStyleLbl="node1" presStyleIdx="0" presStyleCnt="1" custScaleX="120513" custLinFactNeighborX="-13333" custLinFactNeighborY="2564"/>
      <dgm:spPr/>
    </dgm:pt>
    <dgm:pt modelId="{3B95D8FF-2479-4395-BA9F-1B538EC36E20}" type="pres">
      <dgm:prSet presAssocID="{96DE2CF2-2213-4172-9EB8-94913E703AE3}" presName="theList" presStyleCnt="0"/>
      <dgm:spPr/>
    </dgm:pt>
    <dgm:pt modelId="{E3D9ADFB-07BE-4B0C-9152-FB4ABAB47295}" type="pres">
      <dgm:prSet presAssocID="{62F82258-5089-488C-8A0C-E51834EAD8CE}" presName="aNode" presStyleLbl="fgAcc1" presStyleIdx="0" presStyleCnt="3" custScaleX="224262" custScaleY="201033" custLinFactNeighborX="-78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AE7F8-4302-4DAD-BA68-F091CE2D6A00}" type="pres">
      <dgm:prSet presAssocID="{62F82258-5089-488C-8A0C-E51834EAD8CE}" presName="aSpace" presStyleCnt="0"/>
      <dgm:spPr/>
    </dgm:pt>
    <dgm:pt modelId="{647C3216-C48C-4F39-9275-5CA69006CECD}" type="pres">
      <dgm:prSet presAssocID="{BB1ACC15-A958-469E-BAEB-C3FD34DAA8B7}" presName="aNode" presStyleLbl="fgAcc1" presStyleIdx="1" presStyleCnt="3" custScaleX="154246" custLinFactY="15142" custLinFactNeighborX="-54933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074048-9CA7-4567-9EFE-F6C4DC8A03AD}" type="pres">
      <dgm:prSet presAssocID="{BB1ACC15-A958-469E-BAEB-C3FD34DAA8B7}" presName="aSpace" presStyleCnt="0"/>
      <dgm:spPr/>
    </dgm:pt>
    <dgm:pt modelId="{61E3993C-2881-4E74-A088-B3024EBFC8BA}" type="pres">
      <dgm:prSet presAssocID="{ABEAE95C-9101-4365-85B7-8DDF1CC6AD54}" presName="aNode" presStyleLbl="fgAcc1" presStyleIdx="2" presStyleCnt="3" custScaleX="154246" custLinFactY="20808" custLinFactNeighborX="-54932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FF8FB0-5D3F-4FCB-86D5-CAFFDEA25A08}" type="pres">
      <dgm:prSet presAssocID="{ABEAE95C-9101-4365-85B7-8DDF1CC6AD54}" presName="aSpace" presStyleCnt="0"/>
      <dgm:spPr/>
    </dgm:pt>
  </dgm:ptLst>
  <dgm:cxnLst>
    <dgm:cxn modelId="{BE4D6CC3-EC70-4F99-91A5-13E89A970229}" srcId="{96DE2CF2-2213-4172-9EB8-94913E703AE3}" destId="{ABEAE95C-9101-4365-85B7-8DDF1CC6AD54}" srcOrd="2" destOrd="0" parTransId="{42B44A41-6AB5-43AE-8EA0-15561DD636E7}" sibTransId="{0DB9FEAA-5AD6-41B2-A93B-6C0DBAB0DEEF}"/>
    <dgm:cxn modelId="{B809F100-A1EF-47B8-8F98-2C9E9DF5F54E}" type="presOf" srcId="{96DE2CF2-2213-4172-9EB8-94913E703AE3}" destId="{4A3652F7-C314-46F1-8E0C-DBE7FB190B45}" srcOrd="0" destOrd="0" presId="urn:microsoft.com/office/officeart/2005/8/layout/pyramid2"/>
    <dgm:cxn modelId="{A612AB73-3CBF-49EB-8258-A1652F8DD3C8}" type="presOf" srcId="{62F82258-5089-488C-8A0C-E51834EAD8CE}" destId="{E3D9ADFB-07BE-4B0C-9152-FB4ABAB47295}" srcOrd="0" destOrd="0" presId="urn:microsoft.com/office/officeart/2005/8/layout/pyramid2"/>
    <dgm:cxn modelId="{08E5584E-1A9B-45D5-A4AB-428FC2F4FF55}" type="presOf" srcId="{BB1ACC15-A958-469E-BAEB-C3FD34DAA8B7}" destId="{647C3216-C48C-4F39-9275-5CA69006CECD}" srcOrd="0" destOrd="0" presId="urn:microsoft.com/office/officeart/2005/8/layout/pyramid2"/>
    <dgm:cxn modelId="{1DCBF310-E360-4FAA-B719-1163C89793B4}" type="presOf" srcId="{ABEAE95C-9101-4365-85B7-8DDF1CC6AD54}" destId="{61E3993C-2881-4E74-A088-B3024EBFC8BA}" srcOrd="0" destOrd="0" presId="urn:microsoft.com/office/officeart/2005/8/layout/pyramid2"/>
    <dgm:cxn modelId="{4EFEBA8D-7DC1-44CC-957A-C4471108C4EB}" srcId="{96DE2CF2-2213-4172-9EB8-94913E703AE3}" destId="{62F82258-5089-488C-8A0C-E51834EAD8CE}" srcOrd="0" destOrd="0" parTransId="{1CBAB85F-8579-4EAD-B28C-636DF6B04AE0}" sibTransId="{C9489CD5-3DAC-441C-8726-0147B2700DFE}"/>
    <dgm:cxn modelId="{76B3219C-22DA-49F4-8B33-0E0FD82773CD}" srcId="{96DE2CF2-2213-4172-9EB8-94913E703AE3}" destId="{BB1ACC15-A958-469E-BAEB-C3FD34DAA8B7}" srcOrd="1" destOrd="0" parTransId="{08543C8E-1F63-4811-BD2D-AEB52E81F4AF}" sibTransId="{B0C3C529-1A69-4DBF-83C5-BCA663229744}"/>
    <dgm:cxn modelId="{423D4451-23A0-4BC8-AFCD-87FB6814CDB9}" type="presParOf" srcId="{4A3652F7-C314-46F1-8E0C-DBE7FB190B45}" destId="{11CDBB45-E738-44F5-9A94-9ED614C1082D}" srcOrd="0" destOrd="0" presId="urn:microsoft.com/office/officeart/2005/8/layout/pyramid2"/>
    <dgm:cxn modelId="{EC7F2110-FBFA-403C-B9EC-B8424B39F41E}" type="presParOf" srcId="{4A3652F7-C314-46F1-8E0C-DBE7FB190B45}" destId="{3B95D8FF-2479-4395-BA9F-1B538EC36E20}" srcOrd="1" destOrd="0" presId="urn:microsoft.com/office/officeart/2005/8/layout/pyramid2"/>
    <dgm:cxn modelId="{8B97C148-53A3-4E2E-BEFD-01790F8EA8E4}" type="presParOf" srcId="{3B95D8FF-2479-4395-BA9F-1B538EC36E20}" destId="{E3D9ADFB-07BE-4B0C-9152-FB4ABAB47295}" srcOrd="0" destOrd="0" presId="urn:microsoft.com/office/officeart/2005/8/layout/pyramid2"/>
    <dgm:cxn modelId="{507664B5-7ADC-4DE7-8807-D7F106D3594A}" type="presParOf" srcId="{3B95D8FF-2479-4395-BA9F-1B538EC36E20}" destId="{F85AE7F8-4302-4DAD-BA68-F091CE2D6A00}" srcOrd="1" destOrd="0" presId="urn:microsoft.com/office/officeart/2005/8/layout/pyramid2"/>
    <dgm:cxn modelId="{EEF285C2-6703-4363-8A56-273FE3A056D5}" type="presParOf" srcId="{3B95D8FF-2479-4395-BA9F-1B538EC36E20}" destId="{647C3216-C48C-4F39-9275-5CA69006CECD}" srcOrd="2" destOrd="0" presId="urn:microsoft.com/office/officeart/2005/8/layout/pyramid2"/>
    <dgm:cxn modelId="{364F8C44-820B-4E04-BEC0-C4D40B76F999}" type="presParOf" srcId="{3B95D8FF-2479-4395-BA9F-1B538EC36E20}" destId="{03074048-9CA7-4567-9EFE-F6C4DC8A03AD}" srcOrd="3" destOrd="0" presId="urn:microsoft.com/office/officeart/2005/8/layout/pyramid2"/>
    <dgm:cxn modelId="{14D72C77-326E-4C59-AF83-B4BB667DC2EE}" type="presParOf" srcId="{3B95D8FF-2479-4395-BA9F-1B538EC36E20}" destId="{61E3993C-2881-4E74-A088-B3024EBFC8BA}" srcOrd="4" destOrd="0" presId="urn:microsoft.com/office/officeart/2005/8/layout/pyramid2"/>
    <dgm:cxn modelId="{7FD57934-03AA-4C08-8266-6E03C9D3473B}" type="presParOf" srcId="{3B95D8FF-2479-4395-BA9F-1B538EC36E20}" destId="{8DFF8FB0-5D3F-4FCB-86D5-CAFFDEA25A0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DE2CF2-2213-4172-9EB8-94913E703AE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F82258-5089-488C-8A0C-E51834EAD8CE}">
      <dgm:prSet phldrT="[Текст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sz="2800" b="1" dirty="0" smtClean="0"/>
            <a:t>По масштабу воздействия</a:t>
          </a:r>
          <a:endParaRPr lang="ru-RU" sz="2800" b="1" dirty="0"/>
        </a:p>
      </dgm:t>
    </dgm:pt>
    <dgm:pt modelId="{1CBAB85F-8579-4EAD-B28C-636DF6B04AE0}" type="parTrans" cxnId="{4EFEBA8D-7DC1-44CC-957A-C4471108C4EB}">
      <dgm:prSet/>
      <dgm:spPr/>
      <dgm:t>
        <a:bodyPr/>
        <a:lstStyle/>
        <a:p>
          <a:endParaRPr lang="ru-RU"/>
        </a:p>
      </dgm:t>
    </dgm:pt>
    <dgm:pt modelId="{C9489CD5-3DAC-441C-8726-0147B2700DFE}" type="sibTrans" cxnId="{4EFEBA8D-7DC1-44CC-957A-C4471108C4EB}">
      <dgm:prSet/>
      <dgm:spPr/>
      <dgm:t>
        <a:bodyPr/>
        <a:lstStyle/>
        <a:p>
          <a:endParaRPr lang="ru-RU"/>
        </a:p>
      </dgm:t>
    </dgm:pt>
    <dgm:pt modelId="{BB1ACC15-A958-469E-BAEB-C3FD34DAA8B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400" b="1" dirty="0" smtClean="0"/>
            <a:t>глобальные</a:t>
          </a:r>
          <a:endParaRPr lang="ru-RU" sz="2400" b="1" dirty="0"/>
        </a:p>
      </dgm:t>
    </dgm:pt>
    <dgm:pt modelId="{08543C8E-1F63-4811-BD2D-AEB52E81F4AF}" type="parTrans" cxnId="{76B3219C-22DA-49F4-8B33-0E0FD82773CD}">
      <dgm:prSet/>
      <dgm:spPr/>
      <dgm:t>
        <a:bodyPr/>
        <a:lstStyle/>
        <a:p>
          <a:endParaRPr lang="ru-RU"/>
        </a:p>
      </dgm:t>
    </dgm:pt>
    <dgm:pt modelId="{B0C3C529-1A69-4DBF-83C5-BCA663229744}" type="sibTrans" cxnId="{76B3219C-22DA-49F4-8B33-0E0FD82773CD}">
      <dgm:prSet/>
      <dgm:spPr/>
      <dgm:t>
        <a:bodyPr/>
        <a:lstStyle/>
        <a:p>
          <a:endParaRPr lang="ru-RU"/>
        </a:p>
      </dgm:t>
    </dgm:pt>
    <dgm:pt modelId="{ABEAE95C-9101-4365-85B7-8DDF1CC6AD54}">
      <dgm:prSet phldrT="[Текст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sz="2400" b="1" dirty="0" smtClean="0"/>
            <a:t>региональные</a:t>
          </a:r>
          <a:endParaRPr lang="ru-RU" sz="2400" b="1" dirty="0"/>
        </a:p>
      </dgm:t>
    </dgm:pt>
    <dgm:pt modelId="{42B44A41-6AB5-43AE-8EA0-15561DD636E7}" type="parTrans" cxnId="{BE4D6CC3-EC70-4F99-91A5-13E89A970229}">
      <dgm:prSet/>
      <dgm:spPr/>
      <dgm:t>
        <a:bodyPr/>
        <a:lstStyle/>
        <a:p>
          <a:endParaRPr lang="ru-RU"/>
        </a:p>
      </dgm:t>
    </dgm:pt>
    <dgm:pt modelId="{0DB9FEAA-5AD6-41B2-A93B-6C0DBAB0DEEF}" type="sibTrans" cxnId="{BE4D6CC3-EC70-4F99-91A5-13E89A970229}">
      <dgm:prSet/>
      <dgm:spPr/>
      <dgm:t>
        <a:bodyPr/>
        <a:lstStyle/>
        <a:p>
          <a:endParaRPr lang="ru-RU"/>
        </a:p>
      </dgm:t>
    </dgm:pt>
    <dgm:pt modelId="{C87E075C-2E9C-4F22-85B9-6E2AE4690F4D}">
      <dgm:prSet phldrT="[Текст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b="1" dirty="0" smtClean="0"/>
            <a:t>локальные</a:t>
          </a:r>
          <a:endParaRPr lang="ru-RU" b="1" dirty="0"/>
        </a:p>
      </dgm:t>
    </dgm:pt>
    <dgm:pt modelId="{677BCF57-2FE3-4CA1-993A-BF129A08EB10}" type="parTrans" cxnId="{0CB3A5F8-2D50-474A-9CB7-44799091040F}">
      <dgm:prSet/>
      <dgm:spPr/>
      <dgm:t>
        <a:bodyPr/>
        <a:lstStyle/>
        <a:p>
          <a:endParaRPr lang="ru-RU"/>
        </a:p>
      </dgm:t>
    </dgm:pt>
    <dgm:pt modelId="{3B1F0E7E-F3B3-477C-944B-70D3C5DED5E1}" type="sibTrans" cxnId="{0CB3A5F8-2D50-474A-9CB7-44799091040F}">
      <dgm:prSet/>
      <dgm:spPr/>
      <dgm:t>
        <a:bodyPr/>
        <a:lstStyle/>
        <a:p>
          <a:endParaRPr lang="ru-RU"/>
        </a:p>
      </dgm:t>
    </dgm:pt>
    <dgm:pt modelId="{4A3652F7-C314-46F1-8E0C-DBE7FB190B45}" type="pres">
      <dgm:prSet presAssocID="{96DE2CF2-2213-4172-9EB8-94913E703AE3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1CDBB45-E738-44F5-9A94-9ED614C1082D}" type="pres">
      <dgm:prSet presAssocID="{96DE2CF2-2213-4172-9EB8-94913E703AE3}" presName="pyramid" presStyleLbl="node1" presStyleIdx="0" presStyleCnt="1" custScaleX="120513" custLinFactNeighborY="-2128"/>
      <dgm:spPr/>
    </dgm:pt>
    <dgm:pt modelId="{3B95D8FF-2479-4395-BA9F-1B538EC36E20}" type="pres">
      <dgm:prSet presAssocID="{96DE2CF2-2213-4172-9EB8-94913E703AE3}" presName="theList" presStyleCnt="0"/>
      <dgm:spPr/>
    </dgm:pt>
    <dgm:pt modelId="{E3D9ADFB-07BE-4B0C-9152-FB4ABAB47295}" type="pres">
      <dgm:prSet presAssocID="{62F82258-5089-488C-8A0C-E51834EAD8CE}" presName="aNode" presStyleLbl="fgAcc1" presStyleIdx="0" presStyleCnt="4" custScaleX="224262" custLinFactNeighborX="-786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AE7F8-4302-4DAD-BA68-F091CE2D6A00}" type="pres">
      <dgm:prSet presAssocID="{62F82258-5089-488C-8A0C-E51834EAD8CE}" presName="aSpace" presStyleCnt="0"/>
      <dgm:spPr/>
    </dgm:pt>
    <dgm:pt modelId="{647C3216-C48C-4F39-9275-5CA69006CECD}" type="pres">
      <dgm:prSet presAssocID="{BB1ACC15-A958-469E-BAEB-C3FD34DAA8B7}" presName="aNode" presStyleLbl="fgAcc1" presStyleIdx="1" presStyleCnt="4" custScaleX="115131" custLinFactNeighborX="-483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074048-9CA7-4567-9EFE-F6C4DC8A03AD}" type="pres">
      <dgm:prSet presAssocID="{BB1ACC15-A958-469E-BAEB-C3FD34DAA8B7}" presName="aSpace" presStyleCnt="0"/>
      <dgm:spPr/>
    </dgm:pt>
    <dgm:pt modelId="{61E3993C-2881-4E74-A088-B3024EBFC8BA}" type="pres">
      <dgm:prSet presAssocID="{ABEAE95C-9101-4365-85B7-8DDF1CC6AD54}" presName="aNode" presStyleLbl="fgAcc1" presStyleIdx="2" presStyleCnt="4" custScaleX="115131" custLinFactNeighborX="-483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FF8FB0-5D3F-4FCB-86D5-CAFFDEA25A08}" type="pres">
      <dgm:prSet presAssocID="{ABEAE95C-9101-4365-85B7-8DDF1CC6AD54}" presName="aSpace" presStyleCnt="0"/>
      <dgm:spPr/>
    </dgm:pt>
    <dgm:pt modelId="{1EF0E58C-C574-4201-969A-C260A751EC1E}" type="pres">
      <dgm:prSet presAssocID="{C87E075C-2E9C-4F22-85B9-6E2AE4690F4D}" presName="aNode" presStyleLbl="fgAcc1" presStyleIdx="3" presStyleCnt="4" custScaleX="115131" custLinFactNeighborX="-483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560C3B-5EE9-4D92-BB2F-06951F76A577}" type="pres">
      <dgm:prSet presAssocID="{C87E075C-2E9C-4F22-85B9-6E2AE4690F4D}" presName="aSpace" presStyleCnt="0"/>
      <dgm:spPr/>
    </dgm:pt>
  </dgm:ptLst>
  <dgm:cxnLst>
    <dgm:cxn modelId="{0F760860-92B7-4210-94DF-491F16DCB3E0}" type="presOf" srcId="{BB1ACC15-A958-469E-BAEB-C3FD34DAA8B7}" destId="{647C3216-C48C-4F39-9275-5CA69006CECD}" srcOrd="0" destOrd="0" presId="urn:microsoft.com/office/officeart/2005/8/layout/pyramid2"/>
    <dgm:cxn modelId="{72E1682B-6408-4281-B602-E53790CAAD5C}" type="presOf" srcId="{C87E075C-2E9C-4F22-85B9-6E2AE4690F4D}" destId="{1EF0E58C-C574-4201-969A-C260A751EC1E}" srcOrd="0" destOrd="0" presId="urn:microsoft.com/office/officeart/2005/8/layout/pyramid2"/>
    <dgm:cxn modelId="{F504C1EE-27A2-4F7C-90D7-C6B75AA69C3D}" type="presOf" srcId="{62F82258-5089-488C-8A0C-E51834EAD8CE}" destId="{E3D9ADFB-07BE-4B0C-9152-FB4ABAB47295}" srcOrd="0" destOrd="0" presId="urn:microsoft.com/office/officeart/2005/8/layout/pyramid2"/>
    <dgm:cxn modelId="{76B3219C-22DA-49F4-8B33-0E0FD82773CD}" srcId="{96DE2CF2-2213-4172-9EB8-94913E703AE3}" destId="{BB1ACC15-A958-469E-BAEB-C3FD34DAA8B7}" srcOrd="1" destOrd="0" parTransId="{08543C8E-1F63-4811-BD2D-AEB52E81F4AF}" sibTransId="{B0C3C529-1A69-4DBF-83C5-BCA663229744}"/>
    <dgm:cxn modelId="{BE4D6CC3-EC70-4F99-91A5-13E89A970229}" srcId="{96DE2CF2-2213-4172-9EB8-94913E703AE3}" destId="{ABEAE95C-9101-4365-85B7-8DDF1CC6AD54}" srcOrd="2" destOrd="0" parTransId="{42B44A41-6AB5-43AE-8EA0-15561DD636E7}" sibTransId="{0DB9FEAA-5AD6-41B2-A93B-6C0DBAB0DEEF}"/>
    <dgm:cxn modelId="{4EFEBA8D-7DC1-44CC-957A-C4471108C4EB}" srcId="{96DE2CF2-2213-4172-9EB8-94913E703AE3}" destId="{62F82258-5089-488C-8A0C-E51834EAD8CE}" srcOrd="0" destOrd="0" parTransId="{1CBAB85F-8579-4EAD-B28C-636DF6B04AE0}" sibTransId="{C9489CD5-3DAC-441C-8726-0147B2700DFE}"/>
    <dgm:cxn modelId="{18A9D70B-8A66-4A4B-8C95-C799FBC172D4}" type="presOf" srcId="{96DE2CF2-2213-4172-9EB8-94913E703AE3}" destId="{4A3652F7-C314-46F1-8E0C-DBE7FB190B45}" srcOrd="0" destOrd="0" presId="urn:microsoft.com/office/officeart/2005/8/layout/pyramid2"/>
    <dgm:cxn modelId="{0CB3A5F8-2D50-474A-9CB7-44799091040F}" srcId="{96DE2CF2-2213-4172-9EB8-94913E703AE3}" destId="{C87E075C-2E9C-4F22-85B9-6E2AE4690F4D}" srcOrd="3" destOrd="0" parTransId="{677BCF57-2FE3-4CA1-993A-BF129A08EB10}" sibTransId="{3B1F0E7E-F3B3-477C-944B-70D3C5DED5E1}"/>
    <dgm:cxn modelId="{A0BE05DB-DB48-4518-BA56-8D200B498E25}" type="presOf" srcId="{ABEAE95C-9101-4365-85B7-8DDF1CC6AD54}" destId="{61E3993C-2881-4E74-A088-B3024EBFC8BA}" srcOrd="0" destOrd="0" presId="urn:microsoft.com/office/officeart/2005/8/layout/pyramid2"/>
    <dgm:cxn modelId="{5B3A3771-6F72-4C27-B661-A01DC1540330}" type="presParOf" srcId="{4A3652F7-C314-46F1-8E0C-DBE7FB190B45}" destId="{11CDBB45-E738-44F5-9A94-9ED614C1082D}" srcOrd="0" destOrd="0" presId="urn:microsoft.com/office/officeart/2005/8/layout/pyramid2"/>
    <dgm:cxn modelId="{00698B48-A0F6-49F8-9A3F-4450CDCA7490}" type="presParOf" srcId="{4A3652F7-C314-46F1-8E0C-DBE7FB190B45}" destId="{3B95D8FF-2479-4395-BA9F-1B538EC36E20}" srcOrd="1" destOrd="0" presId="urn:microsoft.com/office/officeart/2005/8/layout/pyramid2"/>
    <dgm:cxn modelId="{D4B57A59-18AA-48A9-8E08-BF8EDEC0E759}" type="presParOf" srcId="{3B95D8FF-2479-4395-BA9F-1B538EC36E20}" destId="{E3D9ADFB-07BE-4B0C-9152-FB4ABAB47295}" srcOrd="0" destOrd="0" presId="urn:microsoft.com/office/officeart/2005/8/layout/pyramid2"/>
    <dgm:cxn modelId="{6375C9E1-D816-41B1-B3BC-CB0FD0129AC0}" type="presParOf" srcId="{3B95D8FF-2479-4395-BA9F-1B538EC36E20}" destId="{F85AE7F8-4302-4DAD-BA68-F091CE2D6A00}" srcOrd="1" destOrd="0" presId="urn:microsoft.com/office/officeart/2005/8/layout/pyramid2"/>
    <dgm:cxn modelId="{ABDB8EC2-E1DE-4A4E-A193-C834F98FF63F}" type="presParOf" srcId="{3B95D8FF-2479-4395-BA9F-1B538EC36E20}" destId="{647C3216-C48C-4F39-9275-5CA69006CECD}" srcOrd="2" destOrd="0" presId="urn:microsoft.com/office/officeart/2005/8/layout/pyramid2"/>
    <dgm:cxn modelId="{5E50DBF2-1B81-4A5E-8809-791061D67484}" type="presParOf" srcId="{3B95D8FF-2479-4395-BA9F-1B538EC36E20}" destId="{03074048-9CA7-4567-9EFE-F6C4DC8A03AD}" srcOrd="3" destOrd="0" presId="urn:microsoft.com/office/officeart/2005/8/layout/pyramid2"/>
    <dgm:cxn modelId="{58A9F421-43E6-46DD-A721-A6281D9CED9E}" type="presParOf" srcId="{3B95D8FF-2479-4395-BA9F-1B538EC36E20}" destId="{61E3993C-2881-4E74-A088-B3024EBFC8BA}" srcOrd="4" destOrd="0" presId="urn:microsoft.com/office/officeart/2005/8/layout/pyramid2"/>
    <dgm:cxn modelId="{7ACE3F3D-2102-4257-A81B-FC0B7E710766}" type="presParOf" srcId="{3B95D8FF-2479-4395-BA9F-1B538EC36E20}" destId="{8DFF8FB0-5D3F-4FCB-86D5-CAFFDEA25A08}" srcOrd="5" destOrd="0" presId="urn:microsoft.com/office/officeart/2005/8/layout/pyramid2"/>
    <dgm:cxn modelId="{C203F7B7-3F15-4DE8-A81D-9C2DD5B3CA6E}" type="presParOf" srcId="{3B95D8FF-2479-4395-BA9F-1B538EC36E20}" destId="{1EF0E58C-C574-4201-969A-C260A751EC1E}" srcOrd="6" destOrd="0" presId="urn:microsoft.com/office/officeart/2005/8/layout/pyramid2"/>
    <dgm:cxn modelId="{E57C8BAB-1B92-40D5-BB88-C444F6E19478}" type="presParOf" srcId="{3B95D8FF-2479-4395-BA9F-1B538EC36E20}" destId="{4A560C3B-5EE9-4D92-BB2F-06951F76A577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DE2CF2-2213-4172-9EB8-94913E703AE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62F82258-5089-488C-8A0C-E51834EAD8CE}">
      <dgm:prSet phldrT="[Текст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sz="2800" b="1" dirty="0" smtClean="0"/>
            <a:t>По формам проявления</a:t>
          </a:r>
          <a:endParaRPr lang="ru-RU" sz="2800" b="1" dirty="0"/>
        </a:p>
      </dgm:t>
    </dgm:pt>
    <dgm:pt modelId="{1CBAB85F-8579-4EAD-B28C-636DF6B04AE0}" type="parTrans" cxnId="{4EFEBA8D-7DC1-44CC-957A-C4471108C4EB}">
      <dgm:prSet/>
      <dgm:spPr/>
      <dgm:t>
        <a:bodyPr/>
        <a:lstStyle/>
        <a:p>
          <a:endParaRPr lang="ru-RU"/>
        </a:p>
      </dgm:t>
    </dgm:pt>
    <dgm:pt modelId="{C9489CD5-3DAC-441C-8726-0147B2700DFE}" type="sibTrans" cxnId="{4EFEBA8D-7DC1-44CC-957A-C4471108C4EB}">
      <dgm:prSet/>
      <dgm:spPr/>
      <dgm:t>
        <a:bodyPr/>
        <a:lstStyle/>
        <a:p>
          <a:endParaRPr lang="ru-RU"/>
        </a:p>
      </dgm:t>
    </dgm:pt>
    <dgm:pt modelId="{BB1ACC15-A958-469E-BAEB-C3FD34DAA8B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400" b="1" dirty="0" smtClean="0"/>
            <a:t>мирные</a:t>
          </a:r>
          <a:endParaRPr lang="ru-RU" sz="2400" b="1" dirty="0"/>
        </a:p>
      </dgm:t>
    </dgm:pt>
    <dgm:pt modelId="{08543C8E-1F63-4811-BD2D-AEB52E81F4AF}" type="parTrans" cxnId="{76B3219C-22DA-49F4-8B33-0E0FD82773CD}">
      <dgm:prSet/>
      <dgm:spPr/>
      <dgm:t>
        <a:bodyPr/>
        <a:lstStyle/>
        <a:p>
          <a:endParaRPr lang="ru-RU"/>
        </a:p>
      </dgm:t>
    </dgm:pt>
    <dgm:pt modelId="{B0C3C529-1A69-4DBF-83C5-BCA663229744}" type="sibTrans" cxnId="{76B3219C-22DA-49F4-8B33-0E0FD82773CD}">
      <dgm:prSet/>
      <dgm:spPr/>
      <dgm:t>
        <a:bodyPr/>
        <a:lstStyle/>
        <a:p>
          <a:endParaRPr lang="ru-RU"/>
        </a:p>
      </dgm:t>
    </dgm:pt>
    <dgm:pt modelId="{ABEAE95C-9101-4365-85B7-8DDF1CC6AD54}">
      <dgm:prSet phldrT="[Текст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sz="2400" b="1" dirty="0" smtClean="0"/>
            <a:t>немирные</a:t>
          </a:r>
          <a:endParaRPr lang="ru-RU" sz="2400" b="1" dirty="0"/>
        </a:p>
      </dgm:t>
    </dgm:pt>
    <dgm:pt modelId="{42B44A41-6AB5-43AE-8EA0-15561DD636E7}" type="parTrans" cxnId="{BE4D6CC3-EC70-4F99-91A5-13E89A970229}">
      <dgm:prSet/>
      <dgm:spPr/>
      <dgm:t>
        <a:bodyPr/>
        <a:lstStyle/>
        <a:p>
          <a:endParaRPr lang="ru-RU"/>
        </a:p>
      </dgm:t>
    </dgm:pt>
    <dgm:pt modelId="{0DB9FEAA-5AD6-41B2-A93B-6C0DBAB0DEEF}" type="sibTrans" cxnId="{BE4D6CC3-EC70-4F99-91A5-13E89A970229}">
      <dgm:prSet/>
      <dgm:spPr/>
      <dgm:t>
        <a:bodyPr/>
        <a:lstStyle/>
        <a:p>
          <a:endParaRPr lang="ru-RU"/>
        </a:p>
      </dgm:t>
    </dgm:pt>
    <dgm:pt modelId="{4A3652F7-C314-46F1-8E0C-DBE7FB190B45}" type="pres">
      <dgm:prSet presAssocID="{96DE2CF2-2213-4172-9EB8-94913E703AE3}" presName="compositeShape" presStyleCnt="0">
        <dgm:presLayoutVars>
          <dgm:dir/>
          <dgm:resizeHandles/>
        </dgm:presLayoutVars>
      </dgm:prSet>
      <dgm:spPr/>
    </dgm:pt>
    <dgm:pt modelId="{11CDBB45-E738-44F5-9A94-9ED614C1082D}" type="pres">
      <dgm:prSet presAssocID="{96DE2CF2-2213-4172-9EB8-94913E703AE3}" presName="pyramid" presStyleLbl="node1" presStyleIdx="0" presStyleCnt="1" custScaleX="120513" custLinFactNeighborX="-15897"/>
      <dgm:spPr/>
    </dgm:pt>
    <dgm:pt modelId="{3B95D8FF-2479-4395-BA9F-1B538EC36E20}" type="pres">
      <dgm:prSet presAssocID="{96DE2CF2-2213-4172-9EB8-94913E703AE3}" presName="theList" presStyleCnt="0"/>
      <dgm:spPr/>
    </dgm:pt>
    <dgm:pt modelId="{E3D9ADFB-07BE-4B0C-9152-FB4ABAB47295}" type="pres">
      <dgm:prSet presAssocID="{62F82258-5089-488C-8A0C-E51834EAD8CE}" presName="aNode" presStyleLbl="fgAcc1" presStyleIdx="0" presStyleCnt="3" custScaleX="224262" custLinFactNeighborX="-3136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AE7F8-4302-4DAD-BA68-F091CE2D6A00}" type="pres">
      <dgm:prSet presAssocID="{62F82258-5089-488C-8A0C-E51834EAD8CE}" presName="aSpace" presStyleCnt="0"/>
      <dgm:spPr/>
    </dgm:pt>
    <dgm:pt modelId="{647C3216-C48C-4F39-9275-5CA69006CECD}" type="pres">
      <dgm:prSet presAssocID="{BB1ACC15-A958-469E-BAEB-C3FD34DAA8B7}" presName="aNode" presStyleLbl="fgAcc1" presStyleIdx="1" presStyleCnt="3" custScaleX="132294" custLinFactY="9976" custLinFactNeighborX="-28178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074048-9CA7-4567-9EFE-F6C4DC8A03AD}" type="pres">
      <dgm:prSet presAssocID="{BB1ACC15-A958-469E-BAEB-C3FD34DAA8B7}" presName="aSpace" presStyleCnt="0"/>
      <dgm:spPr/>
    </dgm:pt>
    <dgm:pt modelId="{61E3993C-2881-4E74-A088-B3024EBFC8BA}" type="pres">
      <dgm:prSet presAssocID="{ABEAE95C-9101-4365-85B7-8DDF1CC6AD54}" presName="aNode" presStyleLbl="fgAcc1" presStyleIdx="2" presStyleCnt="3" custScaleX="132294" custLinFactY="9976" custLinFactNeighborX="-28178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FF8FB0-5D3F-4FCB-86D5-CAFFDEA25A08}" type="pres">
      <dgm:prSet presAssocID="{ABEAE95C-9101-4365-85B7-8DDF1CC6AD54}" presName="aSpace" presStyleCnt="0"/>
      <dgm:spPr/>
    </dgm:pt>
  </dgm:ptLst>
  <dgm:cxnLst>
    <dgm:cxn modelId="{67396116-7032-4492-81C4-F9A58BF70FB2}" type="presOf" srcId="{BB1ACC15-A958-469E-BAEB-C3FD34DAA8B7}" destId="{647C3216-C48C-4F39-9275-5CA69006CECD}" srcOrd="0" destOrd="0" presId="urn:microsoft.com/office/officeart/2005/8/layout/pyramid2"/>
    <dgm:cxn modelId="{814BB2F0-DAAD-40AE-811B-72089B451616}" type="presOf" srcId="{62F82258-5089-488C-8A0C-E51834EAD8CE}" destId="{E3D9ADFB-07BE-4B0C-9152-FB4ABAB47295}" srcOrd="0" destOrd="0" presId="urn:microsoft.com/office/officeart/2005/8/layout/pyramid2"/>
    <dgm:cxn modelId="{76B3219C-22DA-49F4-8B33-0E0FD82773CD}" srcId="{96DE2CF2-2213-4172-9EB8-94913E703AE3}" destId="{BB1ACC15-A958-469E-BAEB-C3FD34DAA8B7}" srcOrd="1" destOrd="0" parTransId="{08543C8E-1F63-4811-BD2D-AEB52E81F4AF}" sibTransId="{B0C3C529-1A69-4DBF-83C5-BCA663229744}"/>
    <dgm:cxn modelId="{F7B1C378-78CA-49A7-8FA3-87020E1A7911}" type="presOf" srcId="{96DE2CF2-2213-4172-9EB8-94913E703AE3}" destId="{4A3652F7-C314-46F1-8E0C-DBE7FB190B45}" srcOrd="0" destOrd="0" presId="urn:microsoft.com/office/officeart/2005/8/layout/pyramid2"/>
    <dgm:cxn modelId="{BE4D6CC3-EC70-4F99-91A5-13E89A970229}" srcId="{96DE2CF2-2213-4172-9EB8-94913E703AE3}" destId="{ABEAE95C-9101-4365-85B7-8DDF1CC6AD54}" srcOrd="2" destOrd="0" parTransId="{42B44A41-6AB5-43AE-8EA0-15561DD636E7}" sibTransId="{0DB9FEAA-5AD6-41B2-A93B-6C0DBAB0DEEF}"/>
    <dgm:cxn modelId="{4EFEBA8D-7DC1-44CC-957A-C4471108C4EB}" srcId="{96DE2CF2-2213-4172-9EB8-94913E703AE3}" destId="{62F82258-5089-488C-8A0C-E51834EAD8CE}" srcOrd="0" destOrd="0" parTransId="{1CBAB85F-8579-4EAD-B28C-636DF6B04AE0}" sibTransId="{C9489CD5-3DAC-441C-8726-0147B2700DFE}"/>
    <dgm:cxn modelId="{C2CFD41B-4B98-4CBE-B11B-9AEADBFA4241}" type="presOf" srcId="{ABEAE95C-9101-4365-85B7-8DDF1CC6AD54}" destId="{61E3993C-2881-4E74-A088-B3024EBFC8BA}" srcOrd="0" destOrd="0" presId="urn:microsoft.com/office/officeart/2005/8/layout/pyramid2"/>
    <dgm:cxn modelId="{E12B6798-39BC-4363-9956-A871E9CADAC5}" type="presParOf" srcId="{4A3652F7-C314-46F1-8E0C-DBE7FB190B45}" destId="{11CDBB45-E738-44F5-9A94-9ED614C1082D}" srcOrd="0" destOrd="0" presId="urn:microsoft.com/office/officeart/2005/8/layout/pyramid2"/>
    <dgm:cxn modelId="{A17A15EF-AD90-4866-AECF-ED4281583DE1}" type="presParOf" srcId="{4A3652F7-C314-46F1-8E0C-DBE7FB190B45}" destId="{3B95D8FF-2479-4395-BA9F-1B538EC36E20}" srcOrd="1" destOrd="0" presId="urn:microsoft.com/office/officeart/2005/8/layout/pyramid2"/>
    <dgm:cxn modelId="{FE63A1E2-B691-4D14-AD51-170BF66827D7}" type="presParOf" srcId="{3B95D8FF-2479-4395-BA9F-1B538EC36E20}" destId="{E3D9ADFB-07BE-4B0C-9152-FB4ABAB47295}" srcOrd="0" destOrd="0" presId="urn:microsoft.com/office/officeart/2005/8/layout/pyramid2"/>
    <dgm:cxn modelId="{AD5F4393-0F7F-4AD3-9B20-8BA18EFEAE9E}" type="presParOf" srcId="{3B95D8FF-2479-4395-BA9F-1B538EC36E20}" destId="{F85AE7F8-4302-4DAD-BA68-F091CE2D6A00}" srcOrd="1" destOrd="0" presId="urn:microsoft.com/office/officeart/2005/8/layout/pyramid2"/>
    <dgm:cxn modelId="{6D3D75EC-05F8-4DFA-AA6D-44E4C027996B}" type="presParOf" srcId="{3B95D8FF-2479-4395-BA9F-1B538EC36E20}" destId="{647C3216-C48C-4F39-9275-5CA69006CECD}" srcOrd="2" destOrd="0" presId="urn:microsoft.com/office/officeart/2005/8/layout/pyramid2"/>
    <dgm:cxn modelId="{5842313F-EFF0-4528-B4C0-8FA22FDE6C1E}" type="presParOf" srcId="{3B95D8FF-2479-4395-BA9F-1B538EC36E20}" destId="{03074048-9CA7-4567-9EFE-F6C4DC8A03AD}" srcOrd="3" destOrd="0" presId="urn:microsoft.com/office/officeart/2005/8/layout/pyramid2"/>
    <dgm:cxn modelId="{15905A67-6FA6-4B97-ACB7-5C377168C88B}" type="presParOf" srcId="{3B95D8FF-2479-4395-BA9F-1B538EC36E20}" destId="{61E3993C-2881-4E74-A088-B3024EBFC8BA}" srcOrd="4" destOrd="0" presId="urn:microsoft.com/office/officeart/2005/8/layout/pyramid2"/>
    <dgm:cxn modelId="{5899F1BA-2F17-42E4-8927-2A44A83AE1F2}" type="presParOf" srcId="{3B95D8FF-2479-4395-BA9F-1B538EC36E20}" destId="{8DFF8FB0-5D3F-4FCB-86D5-CAFFDEA25A0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DE2CF2-2213-4172-9EB8-94913E703AE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F82258-5089-488C-8A0C-E51834EAD8CE}">
      <dgm:prSet phldrT="[Текст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sz="3600" b="1" dirty="0" smtClean="0"/>
            <a:t>По причинам</a:t>
          </a:r>
          <a:endParaRPr lang="ru-RU" sz="3600" b="1" dirty="0"/>
        </a:p>
      </dgm:t>
    </dgm:pt>
    <dgm:pt modelId="{1CBAB85F-8579-4EAD-B28C-636DF6B04AE0}" type="parTrans" cxnId="{4EFEBA8D-7DC1-44CC-957A-C4471108C4EB}">
      <dgm:prSet/>
      <dgm:spPr/>
      <dgm:t>
        <a:bodyPr/>
        <a:lstStyle/>
        <a:p>
          <a:endParaRPr lang="ru-RU"/>
        </a:p>
      </dgm:t>
    </dgm:pt>
    <dgm:pt modelId="{C9489CD5-3DAC-441C-8726-0147B2700DFE}" type="sibTrans" cxnId="{4EFEBA8D-7DC1-44CC-957A-C4471108C4EB}">
      <dgm:prSet/>
      <dgm:spPr/>
      <dgm:t>
        <a:bodyPr/>
        <a:lstStyle/>
        <a:p>
          <a:endParaRPr lang="ru-RU"/>
        </a:p>
      </dgm:t>
    </dgm:pt>
    <dgm:pt modelId="{BB1ACC15-A958-469E-BAEB-C3FD34DAA8B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территориальные</a:t>
          </a:r>
          <a:endParaRPr lang="ru-RU" sz="2800" b="1" dirty="0"/>
        </a:p>
      </dgm:t>
    </dgm:pt>
    <dgm:pt modelId="{08543C8E-1F63-4811-BD2D-AEB52E81F4AF}" type="parTrans" cxnId="{76B3219C-22DA-49F4-8B33-0E0FD82773CD}">
      <dgm:prSet/>
      <dgm:spPr/>
      <dgm:t>
        <a:bodyPr/>
        <a:lstStyle/>
        <a:p>
          <a:endParaRPr lang="ru-RU"/>
        </a:p>
      </dgm:t>
    </dgm:pt>
    <dgm:pt modelId="{B0C3C529-1A69-4DBF-83C5-BCA663229744}" type="sibTrans" cxnId="{76B3219C-22DA-49F4-8B33-0E0FD82773CD}">
      <dgm:prSet/>
      <dgm:spPr/>
      <dgm:t>
        <a:bodyPr/>
        <a:lstStyle/>
        <a:p>
          <a:endParaRPr lang="ru-RU"/>
        </a:p>
      </dgm:t>
    </dgm:pt>
    <dgm:pt modelId="{598F8B1B-4241-45D5-975B-145A654A910D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политические</a:t>
          </a:r>
          <a:endParaRPr lang="ru-RU" sz="3100" b="1" dirty="0"/>
        </a:p>
      </dgm:t>
    </dgm:pt>
    <dgm:pt modelId="{53E5B607-CC6C-4583-8EEC-ADC27EFB3B4E}" type="parTrans" cxnId="{5173236D-F893-4A14-8087-5717394B9C36}">
      <dgm:prSet/>
      <dgm:spPr/>
      <dgm:t>
        <a:bodyPr/>
        <a:lstStyle/>
        <a:p>
          <a:endParaRPr lang="ru-RU"/>
        </a:p>
      </dgm:t>
    </dgm:pt>
    <dgm:pt modelId="{2BA1B95D-AA6B-451C-9E97-81FEE86225D3}" type="sibTrans" cxnId="{5173236D-F893-4A14-8087-5717394B9C36}">
      <dgm:prSet/>
      <dgm:spPr/>
      <dgm:t>
        <a:bodyPr/>
        <a:lstStyle/>
        <a:p>
          <a:endParaRPr lang="ru-RU"/>
        </a:p>
      </dgm:t>
    </dgm:pt>
    <dgm:pt modelId="{EF40498F-62B9-4B13-98EE-A22865DDCF73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экономические</a:t>
          </a:r>
          <a:endParaRPr lang="ru-RU" sz="2000" b="1" dirty="0"/>
        </a:p>
      </dgm:t>
    </dgm:pt>
    <dgm:pt modelId="{9ACC0B91-FD10-4E17-A784-7747626A6038}" type="parTrans" cxnId="{83A9F931-C2F0-4289-A47F-FAC638BF5791}">
      <dgm:prSet/>
      <dgm:spPr/>
      <dgm:t>
        <a:bodyPr/>
        <a:lstStyle/>
        <a:p>
          <a:endParaRPr lang="ru-RU"/>
        </a:p>
      </dgm:t>
    </dgm:pt>
    <dgm:pt modelId="{3DB00E71-9B9D-40E4-A55C-901653A7A457}" type="sibTrans" cxnId="{83A9F931-C2F0-4289-A47F-FAC638BF5791}">
      <dgm:prSet/>
      <dgm:spPr/>
      <dgm:t>
        <a:bodyPr/>
        <a:lstStyle/>
        <a:p>
          <a:endParaRPr lang="ru-RU"/>
        </a:p>
      </dgm:t>
    </dgm:pt>
    <dgm:pt modelId="{4BBCDED1-FCFF-4096-AA1B-0DB5E2AE23E7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военные</a:t>
          </a:r>
          <a:endParaRPr lang="ru-RU" sz="2500" b="1" dirty="0"/>
        </a:p>
      </dgm:t>
    </dgm:pt>
    <dgm:pt modelId="{16657521-BCFE-4203-929A-26003AE5C3F0}" type="parTrans" cxnId="{514FDDB7-93E0-4BEA-B28D-C732600AA9B3}">
      <dgm:prSet/>
      <dgm:spPr/>
      <dgm:t>
        <a:bodyPr/>
        <a:lstStyle/>
        <a:p>
          <a:endParaRPr lang="ru-RU"/>
        </a:p>
      </dgm:t>
    </dgm:pt>
    <dgm:pt modelId="{13A0E92E-8E57-4FB6-B607-ED8E4906F3B7}" type="sibTrans" cxnId="{514FDDB7-93E0-4BEA-B28D-C732600AA9B3}">
      <dgm:prSet/>
      <dgm:spPr/>
      <dgm:t>
        <a:bodyPr/>
        <a:lstStyle/>
        <a:p>
          <a:endParaRPr lang="ru-RU"/>
        </a:p>
      </dgm:t>
    </dgm:pt>
    <dgm:pt modelId="{64E16B3D-8173-4A92-ADFD-EE7A7C8DA006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религиозные</a:t>
          </a:r>
          <a:endParaRPr lang="ru-RU" sz="2800" b="1" dirty="0"/>
        </a:p>
      </dgm:t>
    </dgm:pt>
    <dgm:pt modelId="{8E6ABBAD-E739-4B91-946B-C3B0990E024F}" type="parTrans" cxnId="{28624C75-398C-4A13-9F62-3191A53C9247}">
      <dgm:prSet/>
      <dgm:spPr/>
      <dgm:t>
        <a:bodyPr/>
        <a:lstStyle/>
        <a:p>
          <a:endParaRPr lang="ru-RU"/>
        </a:p>
      </dgm:t>
    </dgm:pt>
    <dgm:pt modelId="{48D7B809-B70B-48F4-B66F-D2EA0875DDFA}" type="sibTrans" cxnId="{28624C75-398C-4A13-9F62-3191A53C9247}">
      <dgm:prSet/>
      <dgm:spPr/>
      <dgm:t>
        <a:bodyPr/>
        <a:lstStyle/>
        <a:p>
          <a:endParaRPr lang="ru-RU"/>
        </a:p>
      </dgm:t>
    </dgm:pt>
    <dgm:pt modelId="{9F9D4CB6-4189-4F0F-B8E0-F93B2CC5B622}">
      <dgm:prSet phldrT="[Текст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ru-RU" sz="2800" b="1" dirty="0" smtClean="0"/>
            <a:t>культурные</a:t>
          </a:r>
          <a:endParaRPr lang="ru-RU" sz="2800" b="1" dirty="0"/>
        </a:p>
      </dgm:t>
    </dgm:pt>
    <dgm:pt modelId="{D6C5F5FA-EBFD-4D2F-9F43-27F2BC42A8E6}" type="parTrans" cxnId="{DB7FEA4F-8EF1-42EA-BC0D-45CE8C8E2613}">
      <dgm:prSet/>
      <dgm:spPr/>
      <dgm:t>
        <a:bodyPr/>
        <a:lstStyle/>
        <a:p>
          <a:endParaRPr lang="ru-RU"/>
        </a:p>
      </dgm:t>
    </dgm:pt>
    <dgm:pt modelId="{557BBB49-26A0-4AF6-BC0E-ADA3F6452495}" type="sibTrans" cxnId="{DB7FEA4F-8EF1-42EA-BC0D-45CE8C8E2613}">
      <dgm:prSet/>
      <dgm:spPr/>
      <dgm:t>
        <a:bodyPr/>
        <a:lstStyle/>
        <a:p>
          <a:endParaRPr lang="ru-RU"/>
        </a:p>
      </dgm:t>
    </dgm:pt>
    <dgm:pt modelId="{4A3652F7-C314-46F1-8E0C-DBE7FB190B45}" type="pres">
      <dgm:prSet presAssocID="{96DE2CF2-2213-4172-9EB8-94913E703AE3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1CDBB45-E738-44F5-9A94-9ED614C1082D}" type="pres">
      <dgm:prSet presAssocID="{96DE2CF2-2213-4172-9EB8-94913E703AE3}" presName="pyramid" presStyleLbl="node1" presStyleIdx="0" presStyleCnt="1" custScaleX="142907" custLinFactNeighborX="9511"/>
      <dgm:spPr/>
    </dgm:pt>
    <dgm:pt modelId="{3B95D8FF-2479-4395-BA9F-1B538EC36E20}" type="pres">
      <dgm:prSet presAssocID="{96DE2CF2-2213-4172-9EB8-94913E703AE3}" presName="theList" presStyleCnt="0"/>
      <dgm:spPr/>
    </dgm:pt>
    <dgm:pt modelId="{E3D9ADFB-07BE-4B0C-9152-FB4ABAB47295}" type="pres">
      <dgm:prSet presAssocID="{62F82258-5089-488C-8A0C-E51834EAD8CE}" presName="aNode" presStyleLbl="fgAcc1" presStyleIdx="0" presStyleCnt="7" custScaleX="209663" custScaleY="22952" custLinFactNeighborX="-49640" custLinFactNeighborY="-648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AE7F8-4302-4DAD-BA68-F091CE2D6A00}" type="pres">
      <dgm:prSet presAssocID="{62F82258-5089-488C-8A0C-E51834EAD8CE}" presName="aSpace" presStyleCnt="0"/>
      <dgm:spPr/>
    </dgm:pt>
    <dgm:pt modelId="{647C3216-C48C-4F39-9275-5CA69006CECD}" type="pres">
      <dgm:prSet presAssocID="{BB1ACC15-A958-469E-BAEB-C3FD34DAA8B7}" presName="aNode" presStyleLbl="fgAcc1" presStyleIdx="1" presStyleCnt="7" custScaleX="156560" custScaleY="26684" custLinFactNeighborX="-48961" custLinFactNeighborY="-101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074048-9CA7-4567-9EFE-F6C4DC8A03AD}" type="pres">
      <dgm:prSet presAssocID="{BB1ACC15-A958-469E-BAEB-C3FD34DAA8B7}" presName="aSpace" presStyleCnt="0"/>
      <dgm:spPr/>
    </dgm:pt>
    <dgm:pt modelId="{0FC21F21-793C-4143-BCC9-4D552DAE7B80}" type="pres">
      <dgm:prSet presAssocID="{598F8B1B-4241-45D5-975B-145A654A910D}" presName="aNode" presStyleLbl="fgAcc1" presStyleIdx="2" presStyleCnt="7" custScaleX="155705" custScaleY="26977" custLinFactNeighborX="-48534" custLinFactNeighborY="3308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9F5F70-C89F-4CCF-989B-56D4A1E7E0F5}" type="pres">
      <dgm:prSet presAssocID="{598F8B1B-4241-45D5-975B-145A654A910D}" presName="aSpace" presStyleCnt="0"/>
      <dgm:spPr/>
    </dgm:pt>
    <dgm:pt modelId="{B1597270-BDE0-46D3-A1E5-AA235C9BEB90}" type="pres">
      <dgm:prSet presAssocID="{EF40498F-62B9-4B13-98EE-A22865DDCF73}" presName="aNode" presStyleLbl="fgAcc1" presStyleIdx="3" presStyleCnt="7" custScaleX="155705" custScaleY="27209" custLinFactNeighborX="-48534" custLinFactNeighborY="891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66E748-B97D-40FC-8713-65479AF11E58}" type="pres">
      <dgm:prSet presAssocID="{EF40498F-62B9-4B13-98EE-A22865DDCF73}" presName="aSpace" presStyleCnt="0"/>
      <dgm:spPr/>
    </dgm:pt>
    <dgm:pt modelId="{5FFF20D3-4DAA-47DA-9B00-799E5ED96EA6}" type="pres">
      <dgm:prSet presAssocID="{4BBCDED1-FCFF-4096-AA1B-0DB5E2AE23E7}" presName="aNode" presStyleLbl="fgAcc1" presStyleIdx="4" presStyleCnt="7" custScaleX="155705" custScaleY="27931" custLinFactY="5305" custLinFactNeighborX="-48534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2694F9-9EEA-4826-8906-F0A07C5AC1C5}" type="pres">
      <dgm:prSet presAssocID="{4BBCDED1-FCFF-4096-AA1B-0DB5E2AE23E7}" presName="aSpace" presStyleCnt="0"/>
      <dgm:spPr/>
    </dgm:pt>
    <dgm:pt modelId="{7B0175D6-954D-482C-9741-599EA95C6B3C}" type="pres">
      <dgm:prSet presAssocID="{64E16B3D-8173-4A92-ADFD-EE7A7C8DA006}" presName="aNode" presStyleLbl="fgAcc1" presStyleIdx="5" presStyleCnt="7" custScaleX="155705" custScaleY="28803" custLinFactY="12711" custLinFactNeighborX="-48534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27262B-9372-44D4-AE8F-92933F3BF82C}" type="pres">
      <dgm:prSet presAssocID="{64E16B3D-8173-4A92-ADFD-EE7A7C8DA006}" presName="aSpace" presStyleCnt="0"/>
      <dgm:spPr/>
    </dgm:pt>
    <dgm:pt modelId="{146C5B5A-D5C5-43C0-BA7A-94337D3D23D0}" type="pres">
      <dgm:prSet presAssocID="{9F9D4CB6-4189-4F0F-B8E0-F93B2CC5B622}" presName="aNode" presStyleLbl="fgAcc1" presStyleIdx="6" presStyleCnt="7" custScaleX="155705" custScaleY="29773" custLinFactY="17609" custLinFactNeighborX="-48534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C8206B-5BF7-402A-95D7-01032FF08096}" type="pres">
      <dgm:prSet presAssocID="{9F9D4CB6-4189-4F0F-B8E0-F93B2CC5B622}" presName="aSpace" presStyleCnt="0"/>
      <dgm:spPr/>
    </dgm:pt>
  </dgm:ptLst>
  <dgm:cxnLst>
    <dgm:cxn modelId="{DB7FEA4F-8EF1-42EA-BC0D-45CE8C8E2613}" srcId="{96DE2CF2-2213-4172-9EB8-94913E703AE3}" destId="{9F9D4CB6-4189-4F0F-B8E0-F93B2CC5B622}" srcOrd="6" destOrd="0" parTransId="{D6C5F5FA-EBFD-4D2F-9F43-27F2BC42A8E6}" sibTransId="{557BBB49-26A0-4AF6-BC0E-ADA3F6452495}"/>
    <dgm:cxn modelId="{018F7740-C286-4EA7-B988-C2B52AA99A3C}" type="presOf" srcId="{64E16B3D-8173-4A92-ADFD-EE7A7C8DA006}" destId="{7B0175D6-954D-482C-9741-599EA95C6B3C}" srcOrd="0" destOrd="0" presId="urn:microsoft.com/office/officeart/2005/8/layout/pyramid2"/>
    <dgm:cxn modelId="{33EC52EC-7CC9-4B6E-B072-4C9A20AE9587}" type="presOf" srcId="{9F9D4CB6-4189-4F0F-B8E0-F93B2CC5B622}" destId="{146C5B5A-D5C5-43C0-BA7A-94337D3D23D0}" srcOrd="0" destOrd="0" presId="urn:microsoft.com/office/officeart/2005/8/layout/pyramid2"/>
    <dgm:cxn modelId="{514FDDB7-93E0-4BEA-B28D-C732600AA9B3}" srcId="{96DE2CF2-2213-4172-9EB8-94913E703AE3}" destId="{4BBCDED1-FCFF-4096-AA1B-0DB5E2AE23E7}" srcOrd="4" destOrd="0" parTransId="{16657521-BCFE-4203-929A-26003AE5C3F0}" sibTransId="{13A0E92E-8E57-4FB6-B607-ED8E4906F3B7}"/>
    <dgm:cxn modelId="{FB06508D-2890-43FD-B3DF-D813F859DD92}" type="presOf" srcId="{62F82258-5089-488C-8A0C-E51834EAD8CE}" destId="{E3D9ADFB-07BE-4B0C-9152-FB4ABAB47295}" srcOrd="0" destOrd="0" presId="urn:microsoft.com/office/officeart/2005/8/layout/pyramid2"/>
    <dgm:cxn modelId="{F16D4087-1B05-4D9A-9F21-2E923CBE27FD}" type="presOf" srcId="{4BBCDED1-FCFF-4096-AA1B-0DB5E2AE23E7}" destId="{5FFF20D3-4DAA-47DA-9B00-799E5ED96EA6}" srcOrd="0" destOrd="0" presId="urn:microsoft.com/office/officeart/2005/8/layout/pyramid2"/>
    <dgm:cxn modelId="{80B6F5A4-079C-43FB-966A-A83B399D8B61}" type="presOf" srcId="{96DE2CF2-2213-4172-9EB8-94913E703AE3}" destId="{4A3652F7-C314-46F1-8E0C-DBE7FB190B45}" srcOrd="0" destOrd="0" presId="urn:microsoft.com/office/officeart/2005/8/layout/pyramid2"/>
    <dgm:cxn modelId="{5173236D-F893-4A14-8087-5717394B9C36}" srcId="{96DE2CF2-2213-4172-9EB8-94913E703AE3}" destId="{598F8B1B-4241-45D5-975B-145A654A910D}" srcOrd="2" destOrd="0" parTransId="{53E5B607-CC6C-4583-8EEC-ADC27EFB3B4E}" sibTransId="{2BA1B95D-AA6B-451C-9E97-81FEE86225D3}"/>
    <dgm:cxn modelId="{73207239-47B9-45C9-B485-F9A0B4D6D7B0}" type="presOf" srcId="{598F8B1B-4241-45D5-975B-145A654A910D}" destId="{0FC21F21-793C-4143-BCC9-4D552DAE7B80}" srcOrd="0" destOrd="0" presId="urn:microsoft.com/office/officeart/2005/8/layout/pyramid2"/>
    <dgm:cxn modelId="{D5199F3D-B877-4049-9D10-BB7B20709DA7}" type="presOf" srcId="{BB1ACC15-A958-469E-BAEB-C3FD34DAA8B7}" destId="{647C3216-C48C-4F39-9275-5CA69006CECD}" srcOrd="0" destOrd="0" presId="urn:microsoft.com/office/officeart/2005/8/layout/pyramid2"/>
    <dgm:cxn modelId="{4EFEBA8D-7DC1-44CC-957A-C4471108C4EB}" srcId="{96DE2CF2-2213-4172-9EB8-94913E703AE3}" destId="{62F82258-5089-488C-8A0C-E51834EAD8CE}" srcOrd="0" destOrd="0" parTransId="{1CBAB85F-8579-4EAD-B28C-636DF6B04AE0}" sibTransId="{C9489CD5-3DAC-441C-8726-0147B2700DFE}"/>
    <dgm:cxn modelId="{A7E47126-2167-4B3B-9DB9-ED5406A9B5CF}" type="presOf" srcId="{EF40498F-62B9-4B13-98EE-A22865DDCF73}" destId="{B1597270-BDE0-46D3-A1E5-AA235C9BEB90}" srcOrd="0" destOrd="0" presId="urn:microsoft.com/office/officeart/2005/8/layout/pyramid2"/>
    <dgm:cxn modelId="{76B3219C-22DA-49F4-8B33-0E0FD82773CD}" srcId="{96DE2CF2-2213-4172-9EB8-94913E703AE3}" destId="{BB1ACC15-A958-469E-BAEB-C3FD34DAA8B7}" srcOrd="1" destOrd="0" parTransId="{08543C8E-1F63-4811-BD2D-AEB52E81F4AF}" sibTransId="{B0C3C529-1A69-4DBF-83C5-BCA663229744}"/>
    <dgm:cxn modelId="{28624C75-398C-4A13-9F62-3191A53C9247}" srcId="{96DE2CF2-2213-4172-9EB8-94913E703AE3}" destId="{64E16B3D-8173-4A92-ADFD-EE7A7C8DA006}" srcOrd="5" destOrd="0" parTransId="{8E6ABBAD-E739-4B91-946B-C3B0990E024F}" sibTransId="{48D7B809-B70B-48F4-B66F-D2EA0875DDFA}"/>
    <dgm:cxn modelId="{83A9F931-C2F0-4289-A47F-FAC638BF5791}" srcId="{96DE2CF2-2213-4172-9EB8-94913E703AE3}" destId="{EF40498F-62B9-4B13-98EE-A22865DDCF73}" srcOrd="3" destOrd="0" parTransId="{9ACC0B91-FD10-4E17-A784-7747626A6038}" sibTransId="{3DB00E71-9B9D-40E4-A55C-901653A7A457}"/>
    <dgm:cxn modelId="{B607DBC1-8618-48D0-93D6-1D2D4F299C50}" type="presParOf" srcId="{4A3652F7-C314-46F1-8E0C-DBE7FB190B45}" destId="{11CDBB45-E738-44F5-9A94-9ED614C1082D}" srcOrd="0" destOrd="0" presId="urn:microsoft.com/office/officeart/2005/8/layout/pyramid2"/>
    <dgm:cxn modelId="{483408B2-4316-43BF-88A7-BC9E4A21FB45}" type="presParOf" srcId="{4A3652F7-C314-46F1-8E0C-DBE7FB190B45}" destId="{3B95D8FF-2479-4395-BA9F-1B538EC36E20}" srcOrd="1" destOrd="0" presId="urn:microsoft.com/office/officeart/2005/8/layout/pyramid2"/>
    <dgm:cxn modelId="{04C5AA56-5B53-4E60-B8E6-E47E7E2268C3}" type="presParOf" srcId="{3B95D8FF-2479-4395-BA9F-1B538EC36E20}" destId="{E3D9ADFB-07BE-4B0C-9152-FB4ABAB47295}" srcOrd="0" destOrd="0" presId="urn:microsoft.com/office/officeart/2005/8/layout/pyramid2"/>
    <dgm:cxn modelId="{4487B379-6E10-430A-A2DD-6D3AA599931F}" type="presParOf" srcId="{3B95D8FF-2479-4395-BA9F-1B538EC36E20}" destId="{F85AE7F8-4302-4DAD-BA68-F091CE2D6A00}" srcOrd="1" destOrd="0" presId="urn:microsoft.com/office/officeart/2005/8/layout/pyramid2"/>
    <dgm:cxn modelId="{88179CA8-8D85-4722-827D-2E25E83CEEF5}" type="presParOf" srcId="{3B95D8FF-2479-4395-BA9F-1B538EC36E20}" destId="{647C3216-C48C-4F39-9275-5CA69006CECD}" srcOrd="2" destOrd="0" presId="urn:microsoft.com/office/officeart/2005/8/layout/pyramid2"/>
    <dgm:cxn modelId="{1EF2DDC8-DC5F-4A48-88AD-08E42619BABB}" type="presParOf" srcId="{3B95D8FF-2479-4395-BA9F-1B538EC36E20}" destId="{03074048-9CA7-4567-9EFE-F6C4DC8A03AD}" srcOrd="3" destOrd="0" presId="urn:microsoft.com/office/officeart/2005/8/layout/pyramid2"/>
    <dgm:cxn modelId="{20665C4C-44E3-469D-BA88-0FC343361069}" type="presParOf" srcId="{3B95D8FF-2479-4395-BA9F-1B538EC36E20}" destId="{0FC21F21-793C-4143-BCC9-4D552DAE7B80}" srcOrd="4" destOrd="0" presId="urn:microsoft.com/office/officeart/2005/8/layout/pyramid2"/>
    <dgm:cxn modelId="{29B1E4C7-8065-410A-8DD9-DDC3FB78DE93}" type="presParOf" srcId="{3B95D8FF-2479-4395-BA9F-1B538EC36E20}" destId="{589F5F70-C89F-4CCF-989B-56D4A1E7E0F5}" srcOrd="5" destOrd="0" presId="urn:microsoft.com/office/officeart/2005/8/layout/pyramid2"/>
    <dgm:cxn modelId="{E0315E26-2077-4F4C-BAA6-D0FFEFD0D40A}" type="presParOf" srcId="{3B95D8FF-2479-4395-BA9F-1B538EC36E20}" destId="{B1597270-BDE0-46D3-A1E5-AA235C9BEB90}" srcOrd="6" destOrd="0" presId="urn:microsoft.com/office/officeart/2005/8/layout/pyramid2"/>
    <dgm:cxn modelId="{EE9F07AE-8714-4647-83C1-FF34C8DD42D1}" type="presParOf" srcId="{3B95D8FF-2479-4395-BA9F-1B538EC36E20}" destId="{5866E748-B97D-40FC-8713-65479AF11E58}" srcOrd="7" destOrd="0" presId="urn:microsoft.com/office/officeart/2005/8/layout/pyramid2"/>
    <dgm:cxn modelId="{666D9F04-0B2A-475A-B917-3428AF280E25}" type="presParOf" srcId="{3B95D8FF-2479-4395-BA9F-1B538EC36E20}" destId="{5FFF20D3-4DAA-47DA-9B00-799E5ED96EA6}" srcOrd="8" destOrd="0" presId="urn:microsoft.com/office/officeart/2005/8/layout/pyramid2"/>
    <dgm:cxn modelId="{D885AFDD-10DD-4CBA-B90E-CA3CA970FF3A}" type="presParOf" srcId="{3B95D8FF-2479-4395-BA9F-1B538EC36E20}" destId="{C32694F9-9EEA-4826-8906-F0A07C5AC1C5}" srcOrd="9" destOrd="0" presId="urn:microsoft.com/office/officeart/2005/8/layout/pyramid2"/>
    <dgm:cxn modelId="{358A4C54-B8C7-4E2D-94A4-30A6F1AA1CD8}" type="presParOf" srcId="{3B95D8FF-2479-4395-BA9F-1B538EC36E20}" destId="{7B0175D6-954D-482C-9741-599EA95C6B3C}" srcOrd="10" destOrd="0" presId="urn:microsoft.com/office/officeart/2005/8/layout/pyramid2"/>
    <dgm:cxn modelId="{E8807AF8-EC1A-46B5-8043-98B84A2B0142}" type="presParOf" srcId="{3B95D8FF-2479-4395-BA9F-1B538EC36E20}" destId="{D627262B-9372-44D4-AE8F-92933F3BF82C}" srcOrd="11" destOrd="0" presId="urn:microsoft.com/office/officeart/2005/8/layout/pyramid2"/>
    <dgm:cxn modelId="{A599D7FE-1572-48C5-ACCB-39683CB79224}" type="presParOf" srcId="{3B95D8FF-2479-4395-BA9F-1B538EC36E20}" destId="{146C5B5A-D5C5-43C0-BA7A-94337D3D23D0}" srcOrd="12" destOrd="0" presId="urn:microsoft.com/office/officeart/2005/8/layout/pyramid2"/>
    <dgm:cxn modelId="{02C940AE-711B-46F7-81CE-FDB7B41629ED}" type="presParOf" srcId="{3B95D8FF-2479-4395-BA9F-1B538EC36E20}" destId="{C6C8206B-5BF7-402A-95D7-01032FF08096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5E9368-E7F6-4C44-AC66-D900D799603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BE7EFF5E-4B01-42B0-81C7-2F96106FA758}">
      <dgm:prSet phldrT="[Текст]" custT="1"/>
      <dgm:spPr>
        <a:solidFill>
          <a:schemeClr val="accent6">
            <a:lumMod val="40000"/>
            <a:lumOff val="60000"/>
            <a:alpha val="90000"/>
          </a:schemeClr>
        </a:solidFill>
        <a:ln w="38100">
          <a:solidFill>
            <a:srgbClr val="C00000"/>
          </a:solidFill>
        </a:ln>
      </dgm:spPr>
      <dgm:t>
        <a:bodyPr/>
        <a:lstStyle/>
        <a:p>
          <a:pPr algn="ctr"/>
          <a:r>
            <a:rPr lang="ru-RU" sz="2800" b="1" dirty="0" smtClean="0">
              <a:solidFill>
                <a:srgbClr val="0000CC"/>
              </a:solidFill>
            </a:rPr>
            <a:t>Международный терроризм, этнические и религиозные проблемы</a:t>
          </a:r>
          <a:endParaRPr lang="ru-RU" sz="2800" b="1" dirty="0">
            <a:solidFill>
              <a:srgbClr val="0000CC"/>
            </a:solidFill>
          </a:endParaRPr>
        </a:p>
      </dgm:t>
    </dgm:pt>
    <dgm:pt modelId="{022EE8D3-7B0F-4192-8A70-FB6F92A906ED}" type="parTrans" cxnId="{3CF0F8C0-539A-45F8-A458-CDDF5A873098}">
      <dgm:prSet/>
      <dgm:spPr/>
      <dgm:t>
        <a:bodyPr/>
        <a:lstStyle/>
        <a:p>
          <a:endParaRPr lang="ru-RU"/>
        </a:p>
      </dgm:t>
    </dgm:pt>
    <dgm:pt modelId="{36E895EB-CE46-4E83-9869-ED462872FDEC}" type="sibTrans" cxnId="{3CF0F8C0-539A-45F8-A458-CDDF5A873098}">
      <dgm:prSet/>
      <dgm:spPr/>
      <dgm:t>
        <a:bodyPr/>
        <a:lstStyle/>
        <a:p>
          <a:endParaRPr lang="ru-RU"/>
        </a:p>
      </dgm:t>
    </dgm:pt>
    <dgm:pt modelId="{521BDE6D-738B-4095-90CC-696A032D6D56}">
      <dgm:prSet phldrT="[Текст]" custT="1"/>
      <dgm:spPr>
        <a:solidFill>
          <a:schemeClr val="accent6">
            <a:lumMod val="40000"/>
            <a:lumOff val="60000"/>
            <a:alpha val="90000"/>
          </a:schemeClr>
        </a:solidFill>
        <a:ln w="38100">
          <a:solidFill>
            <a:srgbClr val="C00000"/>
          </a:solidFill>
        </a:ln>
      </dgm:spPr>
      <dgm:t>
        <a:bodyPr/>
        <a:lstStyle/>
        <a:p>
          <a:pPr algn="ctr"/>
          <a:r>
            <a:rPr lang="ru-RU" sz="2800" b="1" dirty="0" smtClean="0">
              <a:solidFill>
                <a:srgbClr val="0000CC"/>
              </a:solidFill>
            </a:rPr>
            <a:t>Торговля людьми, насилие, рабство</a:t>
          </a:r>
          <a:r>
            <a:rPr lang="ru-RU" sz="2800" b="1" dirty="0" smtClean="0"/>
            <a:t>.</a:t>
          </a:r>
          <a:endParaRPr lang="ru-RU" sz="2800" b="1" dirty="0"/>
        </a:p>
      </dgm:t>
    </dgm:pt>
    <dgm:pt modelId="{2F3D4833-AE7F-4F35-A889-1ADBBC93CF50}" type="parTrans" cxnId="{10BF2D60-587B-473F-A223-04DE674CDA9F}">
      <dgm:prSet/>
      <dgm:spPr/>
      <dgm:t>
        <a:bodyPr/>
        <a:lstStyle/>
        <a:p>
          <a:endParaRPr lang="ru-RU"/>
        </a:p>
      </dgm:t>
    </dgm:pt>
    <dgm:pt modelId="{39406652-CDBA-4E89-99DA-EFD267B360C6}" type="sibTrans" cxnId="{10BF2D60-587B-473F-A223-04DE674CDA9F}">
      <dgm:prSet/>
      <dgm:spPr/>
      <dgm:t>
        <a:bodyPr/>
        <a:lstStyle/>
        <a:p>
          <a:endParaRPr lang="ru-RU"/>
        </a:p>
      </dgm:t>
    </dgm:pt>
    <dgm:pt modelId="{6038D6EE-58E9-41CD-9946-B7209D647513}">
      <dgm:prSet phldrT="[Текст]" custT="1"/>
      <dgm:spPr>
        <a:solidFill>
          <a:schemeClr val="accent6">
            <a:lumMod val="40000"/>
            <a:lumOff val="60000"/>
            <a:alpha val="90000"/>
          </a:schemeClr>
        </a:solidFill>
        <a:ln w="38100">
          <a:solidFill>
            <a:srgbClr val="C00000"/>
          </a:solidFill>
        </a:ln>
      </dgm:spPr>
      <dgm:t>
        <a:bodyPr/>
        <a:lstStyle/>
        <a:p>
          <a:pPr algn="ctr"/>
          <a:r>
            <a:rPr lang="ru-RU" sz="2800" b="1" dirty="0" smtClean="0">
              <a:solidFill>
                <a:srgbClr val="0000CC"/>
              </a:solidFill>
            </a:rPr>
            <a:t>Распространение оружия массового поражения </a:t>
          </a:r>
          <a:endParaRPr lang="ru-RU" sz="2800" b="1" dirty="0">
            <a:solidFill>
              <a:srgbClr val="0000CC"/>
            </a:solidFill>
          </a:endParaRPr>
        </a:p>
      </dgm:t>
    </dgm:pt>
    <dgm:pt modelId="{3706C249-CB0C-4291-8E70-55F9672EC07B}" type="sibTrans" cxnId="{E373D54A-423D-4BBB-968F-F264DD6FAF43}">
      <dgm:prSet/>
      <dgm:spPr/>
      <dgm:t>
        <a:bodyPr/>
        <a:lstStyle/>
        <a:p>
          <a:endParaRPr lang="ru-RU"/>
        </a:p>
      </dgm:t>
    </dgm:pt>
    <dgm:pt modelId="{2BA200C2-53DB-4045-8785-3E2720291887}" type="parTrans" cxnId="{E373D54A-423D-4BBB-968F-F264DD6FAF43}">
      <dgm:prSet/>
      <dgm:spPr/>
      <dgm:t>
        <a:bodyPr/>
        <a:lstStyle/>
        <a:p>
          <a:endParaRPr lang="ru-RU"/>
        </a:p>
      </dgm:t>
    </dgm:pt>
    <dgm:pt modelId="{EB0B5E1D-8ECE-4E60-A42F-6F3B6B0242E4}" type="pres">
      <dgm:prSet presAssocID="{795E9368-E7F6-4C44-AC66-D900D7996031}" presName="Name0" presStyleCnt="0">
        <dgm:presLayoutVars>
          <dgm:chMax val="7"/>
          <dgm:chPref val="7"/>
          <dgm:dir/>
        </dgm:presLayoutVars>
      </dgm:prSet>
      <dgm:spPr/>
    </dgm:pt>
    <dgm:pt modelId="{F51D768C-BE58-41E6-BCC2-16F1FEA3C9BD}" type="pres">
      <dgm:prSet presAssocID="{795E9368-E7F6-4C44-AC66-D900D7996031}" presName="Name1" presStyleCnt="0"/>
      <dgm:spPr/>
    </dgm:pt>
    <dgm:pt modelId="{0BAEC2F1-5430-40FC-82F7-A71971BB574D}" type="pres">
      <dgm:prSet presAssocID="{795E9368-E7F6-4C44-AC66-D900D7996031}" presName="cycle" presStyleCnt="0"/>
      <dgm:spPr/>
    </dgm:pt>
    <dgm:pt modelId="{CCFDA2C6-CD5E-464D-8E78-1073C41A2E16}" type="pres">
      <dgm:prSet presAssocID="{795E9368-E7F6-4C44-AC66-D900D7996031}" presName="srcNode" presStyleLbl="node1" presStyleIdx="0" presStyleCnt="3"/>
      <dgm:spPr/>
    </dgm:pt>
    <dgm:pt modelId="{C90E6A05-A169-4B31-A1FA-858B2063870F}" type="pres">
      <dgm:prSet presAssocID="{795E9368-E7F6-4C44-AC66-D900D7996031}" presName="conn" presStyleLbl="parChTrans1D2" presStyleIdx="0" presStyleCnt="1"/>
      <dgm:spPr/>
      <dgm:t>
        <a:bodyPr/>
        <a:lstStyle/>
        <a:p>
          <a:endParaRPr lang="ru-RU"/>
        </a:p>
      </dgm:t>
    </dgm:pt>
    <dgm:pt modelId="{AF7B5703-0779-44A2-8A1B-B74A7C98E432}" type="pres">
      <dgm:prSet presAssocID="{795E9368-E7F6-4C44-AC66-D900D7996031}" presName="extraNode" presStyleLbl="node1" presStyleIdx="0" presStyleCnt="3"/>
      <dgm:spPr/>
    </dgm:pt>
    <dgm:pt modelId="{046C14B1-339C-427B-AB4C-B53C868A20AB}" type="pres">
      <dgm:prSet presAssocID="{795E9368-E7F6-4C44-AC66-D900D7996031}" presName="dstNode" presStyleLbl="node1" presStyleIdx="0" presStyleCnt="3"/>
      <dgm:spPr/>
    </dgm:pt>
    <dgm:pt modelId="{9F91B28A-F36E-4F8A-A955-7FE85A966B0C}" type="pres">
      <dgm:prSet presAssocID="{6038D6EE-58E9-41CD-9946-B7209D64751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40E6BF-7FC5-4152-ABFB-0CB027A2D4E1}" type="pres">
      <dgm:prSet presAssocID="{6038D6EE-58E9-41CD-9946-B7209D647513}" presName="accent_1" presStyleCnt="0"/>
      <dgm:spPr/>
    </dgm:pt>
    <dgm:pt modelId="{1167B501-70FA-441B-A301-726E1410ECE5}" type="pres">
      <dgm:prSet presAssocID="{6038D6EE-58E9-41CD-9946-B7209D647513}" presName="accentRepeatNode" presStyleLbl="solidFgAcc1" presStyleIdx="0" presStyleCnt="3"/>
      <dgm:spPr>
        <a:blipFill dpi="0"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>
          <a:solidFill>
            <a:srgbClr val="0000CC"/>
          </a:solidFill>
        </a:ln>
      </dgm:spPr>
    </dgm:pt>
    <dgm:pt modelId="{13DEAB73-4FBA-4BB6-8204-A5422819F675}" type="pres">
      <dgm:prSet presAssocID="{BE7EFF5E-4B01-42B0-81C7-2F96106FA75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F3C7BC-CCCA-4EA6-9EFB-9098AED771B2}" type="pres">
      <dgm:prSet presAssocID="{BE7EFF5E-4B01-42B0-81C7-2F96106FA758}" presName="accent_2" presStyleCnt="0"/>
      <dgm:spPr/>
    </dgm:pt>
    <dgm:pt modelId="{CB2821E3-DBB3-47AB-BD29-1634A5E4627C}" type="pres">
      <dgm:prSet presAssocID="{BE7EFF5E-4B01-42B0-81C7-2F96106FA758}" presName="accentRepeatNode" presStyleLbl="solidFgAcc1" presStyleIdx="1" presStyleCnt="3"/>
      <dgm:spPr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>
          <a:solidFill>
            <a:srgbClr val="0000CC"/>
          </a:solidFill>
        </a:ln>
      </dgm:spPr>
    </dgm:pt>
    <dgm:pt modelId="{3ADC5591-79D2-47F9-B4EB-E4080FF0D882}" type="pres">
      <dgm:prSet presAssocID="{521BDE6D-738B-4095-90CC-696A032D6D5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5516BB-451E-4988-BEEA-2A5E30BB2930}" type="pres">
      <dgm:prSet presAssocID="{521BDE6D-738B-4095-90CC-696A032D6D56}" presName="accent_3" presStyleCnt="0"/>
      <dgm:spPr/>
    </dgm:pt>
    <dgm:pt modelId="{E38C9F3D-E961-41A3-80DA-2977591D4B85}" type="pres">
      <dgm:prSet presAssocID="{521BDE6D-738B-4095-90CC-696A032D6D56}" presName="accentRepeatNode" presStyleLbl="solidFgAcc1" presStyleIdx="2" presStyleCnt="3"/>
      <dgm:spPr>
        <a:blipFill dpi="0" rotWithShape="0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>
          <a:solidFill>
            <a:srgbClr val="0000CC"/>
          </a:solidFill>
        </a:ln>
      </dgm:spPr>
    </dgm:pt>
  </dgm:ptLst>
  <dgm:cxnLst>
    <dgm:cxn modelId="{3CF0F8C0-539A-45F8-A458-CDDF5A873098}" srcId="{795E9368-E7F6-4C44-AC66-D900D7996031}" destId="{BE7EFF5E-4B01-42B0-81C7-2F96106FA758}" srcOrd="1" destOrd="0" parTransId="{022EE8D3-7B0F-4192-8A70-FB6F92A906ED}" sibTransId="{36E895EB-CE46-4E83-9869-ED462872FDEC}"/>
    <dgm:cxn modelId="{708D1B03-8986-4B71-B7B8-E4A7B975CBAA}" type="presOf" srcId="{795E9368-E7F6-4C44-AC66-D900D7996031}" destId="{EB0B5E1D-8ECE-4E60-A42F-6F3B6B0242E4}" srcOrd="0" destOrd="0" presId="urn:microsoft.com/office/officeart/2008/layout/VerticalCurvedList"/>
    <dgm:cxn modelId="{A3291B7C-74D7-4B51-824A-B3903A997F47}" type="presOf" srcId="{3706C249-CB0C-4291-8E70-55F9672EC07B}" destId="{C90E6A05-A169-4B31-A1FA-858B2063870F}" srcOrd="0" destOrd="0" presId="urn:microsoft.com/office/officeart/2008/layout/VerticalCurvedList"/>
    <dgm:cxn modelId="{E373D54A-423D-4BBB-968F-F264DD6FAF43}" srcId="{795E9368-E7F6-4C44-AC66-D900D7996031}" destId="{6038D6EE-58E9-41CD-9946-B7209D647513}" srcOrd="0" destOrd="0" parTransId="{2BA200C2-53DB-4045-8785-3E2720291887}" sibTransId="{3706C249-CB0C-4291-8E70-55F9672EC07B}"/>
    <dgm:cxn modelId="{4FD9CE69-96D0-4ED0-817D-B2568FCFDBB5}" type="presOf" srcId="{BE7EFF5E-4B01-42B0-81C7-2F96106FA758}" destId="{13DEAB73-4FBA-4BB6-8204-A5422819F675}" srcOrd="0" destOrd="0" presId="urn:microsoft.com/office/officeart/2008/layout/VerticalCurvedList"/>
    <dgm:cxn modelId="{952985F3-E1C2-4CB1-938E-26384BE8BA1E}" type="presOf" srcId="{6038D6EE-58E9-41CD-9946-B7209D647513}" destId="{9F91B28A-F36E-4F8A-A955-7FE85A966B0C}" srcOrd="0" destOrd="0" presId="urn:microsoft.com/office/officeart/2008/layout/VerticalCurvedList"/>
    <dgm:cxn modelId="{9E312AE8-FC2E-4EC1-97A8-1C7B9E9716CA}" type="presOf" srcId="{521BDE6D-738B-4095-90CC-696A032D6D56}" destId="{3ADC5591-79D2-47F9-B4EB-E4080FF0D882}" srcOrd="0" destOrd="0" presId="urn:microsoft.com/office/officeart/2008/layout/VerticalCurvedList"/>
    <dgm:cxn modelId="{10BF2D60-587B-473F-A223-04DE674CDA9F}" srcId="{795E9368-E7F6-4C44-AC66-D900D7996031}" destId="{521BDE6D-738B-4095-90CC-696A032D6D56}" srcOrd="2" destOrd="0" parTransId="{2F3D4833-AE7F-4F35-A889-1ADBBC93CF50}" sibTransId="{39406652-CDBA-4E89-99DA-EFD267B360C6}"/>
    <dgm:cxn modelId="{6CFF8683-ECAF-4584-9B25-E01082EDC8EC}" type="presParOf" srcId="{EB0B5E1D-8ECE-4E60-A42F-6F3B6B0242E4}" destId="{F51D768C-BE58-41E6-BCC2-16F1FEA3C9BD}" srcOrd="0" destOrd="0" presId="urn:microsoft.com/office/officeart/2008/layout/VerticalCurvedList"/>
    <dgm:cxn modelId="{F5FAB9F7-69F1-427F-BD84-98EAF8145580}" type="presParOf" srcId="{F51D768C-BE58-41E6-BCC2-16F1FEA3C9BD}" destId="{0BAEC2F1-5430-40FC-82F7-A71971BB574D}" srcOrd="0" destOrd="0" presId="urn:microsoft.com/office/officeart/2008/layout/VerticalCurvedList"/>
    <dgm:cxn modelId="{DC5DDCBF-AD7D-4703-B145-8E59809F7415}" type="presParOf" srcId="{0BAEC2F1-5430-40FC-82F7-A71971BB574D}" destId="{CCFDA2C6-CD5E-464D-8E78-1073C41A2E16}" srcOrd="0" destOrd="0" presId="urn:microsoft.com/office/officeart/2008/layout/VerticalCurvedList"/>
    <dgm:cxn modelId="{D41E6EB5-B51F-49A8-9D90-85A9D8AFEA57}" type="presParOf" srcId="{0BAEC2F1-5430-40FC-82F7-A71971BB574D}" destId="{C90E6A05-A169-4B31-A1FA-858B2063870F}" srcOrd="1" destOrd="0" presId="urn:microsoft.com/office/officeart/2008/layout/VerticalCurvedList"/>
    <dgm:cxn modelId="{ADDC39B9-B8BE-4622-95FC-B71F8225913D}" type="presParOf" srcId="{0BAEC2F1-5430-40FC-82F7-A71971BB574D}" destId="{AF7B5703-0779-44A2-8A1B-B74A7C98E432}" srcOrd="2" destOrd="0" presId="urn:microsoft.com/office/officeart/2008/layout/VerticalCurvedList"/>
    <dgm:cxn modelId="{CB7539E5-557E-4D9B-B930-8DC6F8C2545F}" type="presParOf" srcId="{0BAEC2F1-5430-40FC-82F7-A71971BB574D}" destId="{046C14B1-339C-427B-AB4C-B53C868A20AB}" srcOrd="3" destOrd="0" presId="urn:microsoft.com/office/officeart/2008/layout/VerticalCurvedList"/>
    <dgm:cxn modelId="{B8066FB2-1B08-4BEA-9A25-2D1358D72FE2}" type="presParOf" srcId="{F51D768C-BE58-41E6-BCC2-16F1FEA3C9BD}" destId="{9F91B28A-F36E-4F8A-A955-7FE85A966B0C}" srcOrd="1" destOrd="0" presId="urn:microsoft.com/office/officeart/2008/layout/VerticalCurvedList"/>
    <dgm:cxn modelId="{D9371E5B-308A-4507-80D6-8B433D34DCEC}" type="presParOf" srcId="{F51D768C-BE58-41E6-BCC2-16F1FEA3C9BD}" destId="{8C40E6BF-7FC5-4152-ABFB-0CB027A2D4E1}" srcOrd="2" destOrd="0" presId="urn:microsoft.com/office/officeart/2008/layout/VerticalCurvedList"/>
    <dgm:cxn modelId="{B9774730-EFBD-4215-9CB6-1E1163569E7D}" type="presParOf" srcId="{8C40E6BF-7FC5-4152-ABFB-0CB027A2D4E1}" destId="{1167B501-70FA-441B-A301-726E1410ECE5}" srcOrd="0" destOrd="0" presId="urn:microsoft.com/office/officeart/2008/layout/VerticalCurvedList"/>
    <dgm:cxn modelId="{4F2FA7C8-6A88-4CC0-89B3-206201F0330D}" type="presParOf" srcId="{F51D768C-BE58-41E6-BCC2-16F1FEA3C9BD}" destId="{13DEAB73-4FBA-4BB6-8204-A5422819F675}" srcOrd="3" destOrd="0" presId="urn:microsoft.com/office/officeart/2008/layout/VerticalCurvedList"/>
    <dgm:cxn modelId="{C1474D5F-FE5C-4AB3-99FD-4E25BDCB8BC7}" type="presParOf" srcId="{F51D768C-BE58-41E6-BCC2-16F1FEA3C9BD}" destId="{2FF3C7BC-CCCA-4EA6-9EFB-9098AED771B2}" srcOrd="4" destOrd="0" presId="urn:microsoft.com/office/officeart/2008/layout/VerticalCurvedList"/>
    <dgm:cxn modelId="{8C4E2B90-81B2-4792-A550-4C8F76B847B4}" type="presParOf" srcId="{2FF3C7BC-CCCA-4EA6-9EFB-9098AED771B2}" destId="{CB2821E3-DBB3-47AB-BD29-1634A5E4627C}" srcOrd="0" destOrd="0" presId="urn:microsoft.com/office/officeart/2008/layout/VerticalCurvedList"/>
    <dgm:cxn modelId="{D0E12502-1F26-4CCF-8D17-7C9D7CBDE94F}" type="presParOf" srcId="{F51D768C-BE58-41E6-BCC2-16F1FEA3C9BD}" destId="{3ADC5591-79D2-47F9-B4EB-E4080FF0D882}" srcOrd="5" destOrd="0" presId="urn:microsoft.com/office/officeart/2008/layout/VerticalCurvedList"/>
    <dgm:cxn modelId="{74221E1A-A7EE-43EE-A45F-44C6178E4B2E}" type="presParOf" srcId="{F51D768C-BE58-41E6-BCC2-16F1FEA3C9BD}" destId="{655516BB-451E-4988-BEEA-2A5E30BB2930}" srcOrd="6" destOrd="0" presId="urn:microsoft.com/office/officeart/2008/layout/VerticalCurvedList"/>
    <dgm:cxn modelId="{5A24523D-FB69-40BF-8203-7B5C5E2900D1}" type="presParOf" srcId="{655516BB-451E-4988-BEEA-2A5E30BB2930}" destId="{E38C9F3D-E961-41A3-80DA-2977591D4B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608520-0957-4C00-B507-8B7A38621E12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60AE357-5F8F-4C88-A58D-07BEEEFB105A}">
      <dgm:prSet phldrT="[Текст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sz="3200" b="1" dirty="0" smtClean="0"/>
            <a:t>Политические и религиозные распри</a:t>
          </a:r>
          <a:endParaRPr lang="ru-RU" sz="3200" b="1" dirty="0"/>
        </a:p>
      </dgm:t>
    </dgm:pt>
    <dgm:pt modelId="{EC4F1FBC-2979-4425-B0A0-1247C4CC573C}" type="parTrans" cxnId="{0A67C08C-59C6-4EA2-AFF9-D9836CA82DD1}">
      <dgm:prSet/>
      <dgm:spPr/>
      <dgm:t>
        <a:bodyPr/>
        <a:lstStyle/>
        <a:p>
          <a:endParaRPr lang="ru-RU"/>
        </a:p>
      </dgm:t>
    </dgm:pt>
    <dgm:pt modelId="{AE02F912-0889-4384-9A9E-F21A5534FD96}" type="sibTrans" cxnId="{0A67C08C-59C6-4EA2-AFF9-D9836CA82DD1}">
      <dgm:prSet/>
      <dgm:spPr/>
      <dgm:t>
        <a:bodyPr/>
        <a:lstStyle/>
        <a:p>
          <a:endParaRPr lang="ru-RU"/>
        </a:p>
      </dgm:t>
    </dgm:pt>
    <dgm:pt modelId="{E06828A2-1533-484A-BEE5-486689DC57E3}">
      <dgm:prSet phldrT="[Текст]" custT="1"/>
      <dgm:spPr>
        <a:solidFill>
          <a:srgbClr val="99FF99">
            <a:alpha val="89804"/>
          </a:srgbClr>
        </a:solidFill>
      </dgm:spPr>
      <dgm:t>
        <a:bodyPr/>
        <a:lstStyle/>
        <a:p>
          <a:r>
            <a:rPr lang="ru-RU" sz="3200" b="1" dirty="0" smtClean="0"/>
            <a:t>Расовая и этническая нетерпимость</a:t>
          </a:r>
          <a:endParaRPr lang="ru-RU" sz="3200" b="1" dirty="0"/>
        </a:p>
      </dgm:t>
    </dgm:pt>
    <dgm:pt modelId="{29F8B788-A1CB-449C-BEFF-848160144756}" type="parTrans" cxnId="{BD662440-407E-47BE-B784-0A1005C0FFD5}">
      <dgm:prSet/>
      <dgm:spPr/>
      <dgm:t>
        <a:bodyPr/>
        <a:lstStyle/>
        <a:p>
          <a:endParaRPr lang="ru-RU"/>
        </a:p>
      </dgm:t>
    </dgm:pt>
    <dgm:pt modelId="{CFEF48A4-E911-4DE5-84D3-DD2290C5A59D}" type="sibTrans" cxnId="{BD662440-407E-47BE-B784-0A1005C0FFD5}">
      <dgm:prSet/>
      <dgm:spPr/>
      <dgm:t>
        <a:bodyPr/>
        <a:lstStyle/>
        <a:p>
          <a:endParaRPr lang="ru-RU"/>
        </a:p>
      </dgm:t>
    </dgm:pt>
    <dgm:pt modelId="{077937EA-1BE5-4EEF-8DD2-A9AE13C9A635}">
      <dgm:prSet phldrT="[Текст]" custT="1"/>
      <dgm:spPr>
        <a:solidFill>
          <a:srgbClr val="FFD9B3">
            <a:alpha val="89804"/>
          </a:srgbClr>
        </a:solidFill>
      </dgm:spPr>
      <dgm:t>
        <a:bodyPr/>
        <a:lstStyle/>
        <a:p>
          <a:r>
            <a:rPr lang="ru-RU" sz="3200" b="1" dirty="0" smtClean="0"/>
            <a:t>Бывшие колониальные границы государств </a:t>
          </a:r>
          <a:endParaRPr lang="ru-RU" sz="3200" b="1" dirty="0"/>
        </a:p>
      </dgm:t>
    </dgm:pt>
    <dgm:pt modelId="{443979EE-A7D3-4688-98AD-51FF8C85E2C6}" type="parTrans" cxnId="{6AB72AD5-D88E-49BD-9226-3985DA1B6ABF}">
      <dgm:prSet/>
      <dgm:spPr/>
      <dgm:t>
        <a:bodyPr/>
        <a:lstStyle/>
        <a:p>
          <a:endParaRPr lang="ru-RU"/>
        </a:p>
      </dgm:t>
    </dgm:pt>
    <dgm:pt modelId="{C8F30D82-01BB-4686-BD34-66D325562416}" type="sibTrans" cxnId="{6AB72AD5-D88E-49BD-9226-3985DA1B6ABF}">
      <dgm:prSet/>
      <dgm:spPr/>
      <dgm:t>
        <a:bodyPr/>
        <a:lstStyle/>
        <a:p>
          <a:endParaRPr lang="ru-RU"/>
        </a:p>
      </dgm:t>
    </dgm:pt>
    <dgm:pt modelId="{09948376-6F4D-4CCE-9D51-6A73F2CE0410}" type="pres">
      <dgm:prSet presAssocID="{D8608520-0957-4C00-B507-8B7A38621E1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7405119-3189-48F7-9A4B-F5E76DD0B40E}" type="pres">
      <dgm:prSet presAssocID="{F60AE357-5F8F-4C88-A58D-07BEEEFB105A}" presName="circle1" presStyleLbl="node1" presStyleIdx="0" presStyleCnt="3"/>
      <dgm:spPr>
        <a:solidFill>
          <a:schemeClr val="accent4">
            <a:lumMod val="40000"/>
            <a:lumOff val="60000"/>
          </a:schemeClr>
        </a:solidFill>
      </dgm:spPr>
    </dgm:pt>
    <dgm:pt modelId="{8BFFB799-5ABD-44DA-8F0B-367AAD73F4D2}" type="pres">
      <dgm:prSet presAssocID="{F60AE357-5F8F-4C88-A58D-07BEEEFB105A}" presName="space" presStyleCnt="0"/>
      <dgm:spPr/>
    </dgm:pt>
    <dgm:pt modelId="{A373A44A-FF97-4545-A4F7-F079EAD5783D}" type="pres">
      <dgm:prSet presAssocID="{F60AE357-5F8F-4C88-A58D-07BEEEFB105A}" presName="rect1" presStyleLbl="alignAcc1" presStyleIdx="0" presStyleCnt="3"/>
      <dgm:spPr/>
      <dgm:t>
        <a:bodyPr/>
        <a:lstStyle/>
        <a:p>
          <a:endParaRPr lang="ru-RU"/>
        </a:p>
      </dgm:t>
    </dgm:pt>
    <dgm:pt modelId="{326FE88D-0F78-44F2-929B-751F9F483672}" type="pres">
      <dgm:prSet presAssocID="{E06828A2-1533-484A-BEE5-486689DC57E3}" presName="vertSpace2" presStyleLbl="node1" presStyleIdx="0" presStyleCnt="3"/>
      <dgm:spPr/>
    </dgm:pt>
    <dgm:pt modelId="{C85FAAAC-B865-4382-B5CF-8624A3C65A4E}" type="pres">
      <dgm:prSet presAssocID="{E06828A2-1533-484A-BEE5-486689DC57E3}" presName="circle2" presStyleLbl="node1" presStyleIdx="1" presStyleCnt="3"/>
      <dgm:spPr>
        <a:solidFill>
          <a:srgbClr val="00B0F0"/>
        </a:solidFill>
      </dgm:spPr>
    </dgm:pt>
    <dgm:pt modelId="{D3D791D6-3A05-4B1F-A839-DFE320F8DC4E}" type="pres">
      <dgm:prSet presAssocID="{E06828A2-1533-484A-BEE5-486689DC57E3}" presName="rect2" presStyleLbl="alignAcc1" presStyleIdx="1" presStyleCnt="3"/>
      <dgm:spPr/>
      <dgm:t>
        <a:bodyPr/>
        <a:lstStyle/>
        <a:p>
          <a:endParaRPr lang="ru-RU"/>
        </a:p>
      </dgm:t>
    </dgm:pt>
    <dgm:pt modelId="{DA1A2F09-3206-4302-9616-0207A1B0B5C0}" type="pres">
      <dgm:prSet presAssocID="{077937EA-1BE5-4EEF-8DD2-A9AE13C9A635}" presName="vertSpace3" presStyleLbl="node1" presStyleIdx="1" presStyleCnt="3"/>
      <dgm:spPr/>
    </dgm:pt>
    <dgm:pt modelId="{BC0A915A-64CD-4695-9483-4F99A2F347A9}" type="pres">
      <dgm:prSet presAssocID="{077937EA-1BE5-4EEF-8DD2-A9AE13C9A635}" presName="circle3" presStyleLbl="node1" presStyleIdx="2" presStyleCnt="3"/>
      <dgm:spPr>
        <a:solidFill>
          <a:srgbClr val="FFC000"/>
        </a:solidFill>
      </dgm:spPr>
    </dgm:pt>
    <dgm:pt modelId="{558554EB-D583-4319-A1E5-4DF625AD22FE}" type="pres">
      <dgm:prSet presAssocID="{077937EA-1BE5-4EEF-8DD2-A9AE13C9A635}" presName="rect3" presStyleLbl="alignAcc1" presStyleIdx="2" presStyleCnt="3"/>
      <dgm:spPr/>
      <dgm:t>
        <a:bodyPr/>
        <a:lstStyle/>
        <a:p>
          <a:endParaRPr lang="ru-RU"/>
        </a:p>
      </dgm:t>
    </dgm:pt>
    <dgm:pt modelId="{8B30D4E2-2292-457C-B88C-D1D748D88123}" type="pres">
      <dgm:prSet presAssocID="{F60AE357-5F8F-4C88-A58D-07BEEEFB105A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F802A9-49B7-4325-839B-FBBD92137DC6}" type="pres">
      <dgm:prSet presAssocID="{E06828A2-1533-484A-BEE5-486689DC57E3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B4DBE0-1248-4D96-8BF6-943D5087B0F5}" type="pres">
      <dgm:prSet presAssocID="{077937EA-1BE5-4EEF-8DD2-A9AE13C9A635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A67C08C-59C6-4EA2-AFF9-D9836CA82DD1}" srcId="{D8608520-0957-4C00-B507-8B7A38621E12}" destId="{F60AE357-5F8F-4C88-A58D-07BEEEFB105A}" srcOrd="0" destOrd="0" parTransId="{EC4F1FBC-2979-4425-B0A0-1247C4CC573C}" sibTransId="{AE02F912-0889-4384-9A9E-F21A5534FD96}"/>
    <dgm:cxn modelId="{BD662440-407E-47BE-B784-0A1005C0FFD5}" srcId="{D8608520-0957-4C00-B507-8B7A38621E12}" destId="{E06828A2-1533-484A-BEE5-486689DC57E3}" srcOrd="1" destOrd="0" parTransId="{29F8B788-A1CB-449C-BEFF-848160144756}" sibTransId="{CFEF48A4-E911-4DE5-84D3-DD2290C5A59D}"/>
    <dgm:cxn modelId="{0735342F-1CEA-4BD3-A150-5CEEAEBE6E7B}" type="presOf" srcId="{F60AE357-5F8F-4C88-A58D-07BEEEFB105A}" destId="{A373A44A-FF97-4545-A4F7-F079EAD5783D}" srcOrd="0" destOrd="0" presId="urn:microsoft.com/office/officeart/2005/8/layout/target3"/>
    <dgm:cxn modelId="{6AB72AD5-D88E-49BD-9226-3985DA1B6ABF}" srcId="{D8608520-0957-4C00-B507-8B7A38621E12}" destId="{077937EA-1BE5-4EEF-8DD2-A9AE13C9A635}" srcOrd="2" destOrd="0" parTransId="{443979EE-A7D3-4688-98AD-51FF8C85E2C6}" sibTransId="{C8F30D82-01BB-4686-BD34-66D325562416}"/>
    <dgm:cxn modelId="{D4F0469F-9A78-43E9-A561-C8D7DE17DD04}" type="presOf" srcId="{077937EA-1BE5-4EEF-8DD2-A9AE13C9A635}" destId="{558554EB-D583-4319-A1E5-4DF625AD22FE}" srcOrd="0" destOrd="0" presId="urn:microsoft.com/office/officeart/2005/8/layout/target3"/>
    <dgm:cxn modelId="{26DC36F3-EB1F-4809-A5DE-B95D40CC1346}" type="presOf" srcId="{E06828A2-1533-484A-BEE5-486689DC57E3}" destId="{5AF802A9-49B7-4325-839B-FBBD92137DC6}" srcOrd="1" destOrd="0" presId="urn:microsoft.com/office/officeart/2005/8/layout/target3"/>
    <dgm:cxn modelId="{FF07782D-2CF8-48C9-9311-2F6BEDABEF83}" type="presOf" srcId="{077937EA-1BE5-4EEF-8DD2-A9AE13C9A635}" destId="{F0B4DBE0-1248-4D96-8BF6-943D5087B0F5}" srcOrd="1" destOrd="0" presId="urn:microsoft.com/office/officeart/2005/8/layout/target3"/>
    <dgm:cxn modelId="{ED784FBD-DDAB-4578-966E-B417CA89BDB2}" type="presOf" srcId="{F60AE357-5F8F-4C88-A58D-07BEEEFB105A}" destId="{8B30D4E2-2292-457C-B88C-D1D748D88123}" srcOrd="1" destOrd="0" presId="urn:microsoft.com/office/officeart/2005/8/layout/target3"/>
    <dgm:cxn modelId="{E3FFE931-A3E8-4B5A-A12F-F67D918719E7}" type="presOf" srcId="{E06828A2-1533-484A-BEE5-486689DC57E3}" destId="{D3D791D6-3A05-4B1F-A839-DFE320F8DC4E}" srcOrd="0" destOrd="0" presId="urn:microsoft.com/office/officeart/2005/8/layout/target3"/>
    <dgm:cxn modelId="{A08485C3-1598-44CE-AB49-7C2A9396754A}" type="presOf" srcId="{D8608520-0957-4C00-B507-8B7A38621E12}" destId="{09948376-6F4D-4CCE-9D51-6A73F2CE0410}" srcOrd="0" destOrd="0" presId="urn:microsoft.com/office/officeart/2005/8/layout/target3"/>
    <dgm:cxn modelId="{21EC68CE-DE96-430E-BF01-F755F63649D1}" type="presParOf" srcId="{09948376-6F4D-4CCE-9D51-6A73F2CE0410}" destId="{97405119-3189-48F7-9A4B-F5E76DD0B40E}" srcOrd="0" destOrd="0" presId="urn:microsoft.com/office/officeart/2005/8/layout/target3"/>
    <dgm:cxn modelId="{F0B774C7-6DD9-4C95-9686-7415CCBB744E}" type="presParOf" srcId="{09948376-6F4D-4CCE-9D51-6A73F2CE0410}" destId="{8BFFB799-5ABD-44DA-8F0B-367AAD73F4D2}" srcOrd="1" destOrd="0" presId="urn:microsoft.com/office/officeart/2005/8/layout/target3"/>
    <dgm:cxn modelId="{AE71170D-DE15-47BD-8D24-696E79C0BC68}" type="presParOf" srcId="{09948376-6F4D-4CCE-9D51-6A73F2CE0410}" destId="{A373A44A-FF97-4545-A4F7-F079EAD5783D}" srcOrd="2" destOrd="0" presId="urn:microsoft.com/office/officeart/2005/8/layout/target3"/>
    <dgm:cxn modelId="{7406D40E-13C1-4E15-8C2C-61710D2EA591}" type="presParOf" srcId="{09948376-6F4D-4CCE-9D51-6A73F2CE0410}" destId="{326FE88D-0F78-44F2-929B-751F9F483672}" srcOrd="3" destOrd="0" presId="urn:microsoft.com/office/officeart/2005/8/layout/target3"/>
    <dgm:cxn modelId="{7ACD2AF4-10C3-4F35-BE0B-9E6D97E81CD4}" type="presParOf" srcId="{09948376-6F4D-4CCE-9D51-6A73F2CE0410}" destId="{C85FAAAC-B865-4382-B5CF-8624A3C65A4E}" srcOrd="4" destOrd="0" presId="urn:microsoft.com/office/officeart/2005/8/layout/target3"/>
    <dgm:cxn modelId="{040E602C-9800-4A5E-8493-C77C8D49DA47}" type="presParOf" srcId="{09948376-6F4D-4CCE-9D51-6A73F2CE0410}" destId="{D3D791D6-3A05-4B1F-A839-DFE320F8DC4E}" srcOrd="5" destOrd="0" presId="urn:microsoft.com/office/officeart/2005/8/layout/target3"/>
    <dgm:cxn modelId="{DC80F7B2-70CB-44B2-88B6-A09039E00BE5}" type="presParOf" srcId="{09948376-6F4D-4CCE-9D51-6A73F2CE0410}" destId="{DA1A2F09-3206-4302-9616-0207A1B0B5C0}" srcOrd="6" destOrd="0" presId="urn:microsoft.com/office/officeart/2005/8/layout/target3"/>
    <dgm:cxn modelId="{F1EF2AEA-F6C6-4FA6-A69D-F5EDFEFCD262}" type="presParOf" srcId="{09948376-6F4D-4CCE-9D51-6A73F2CE0410}" destId="{BC0A915A-64CD-4695-9483-4F99A2F347A9}" srcOrd="7" destOrd="0" presId="urn:microsoft.com/office/officeart/2005/8/layout/target3"/>
    <dgm:cxn modelId="{09EEA2DF-B20B-4740-AB84-C2EFD40C4DB3}" type="presParOf" srcId="{09948376-6F4D-4CCE-9D51-6A73F2CE0410}" destId="{558554EB-D583-4319-A1E5-4DF625AD22FE}" srcOrd="8" destOrd="0" presId="urn:microsoft.com/office/officeart/2005/8/layout/target3"/>
    <dgm:cxn modelId="{92B83973-B63C-42AF-84C1-121BEC626272}" type="presParOf" srcId="{09948376-6F4D-4CCE-9D51-6A73F2CE0410}" destId="{8B30D4E2-2292-457C-B88C-D1D748D88123}" srcOrd="9" destOrd="0" presId="urn:microsoft.com/office/officeart/2005/8/layout/target3"/>
    <dgm:cxn modelId="{81A23FBE-BC3D-4965-A9BD-AE085F196A96}" type="presParOf" srcId="{09948376-6F4D-4CCE-9D51-6A73F2CE0410}" destId="{5AF802A9-49B7-4325-839B-FBBD92137DC6}" srcOrd="10" destOrd="0" presId="urn:microsoft.com/office/officeart/2005/8/layout/target3"/>
    <dgm:cxn modelId="{876D4330-E402-48F3-95FA-F86BA338255C}" type="presParOf" srcId="{09948376-6F4D-4CCE-9D51-6A73F2CE0410}" destId="{F0B4DBE0-1248-4D96-8BF6-943D5087B0F5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A517E-CC72-46A5-8685-3DE200A533C1}">
      <dsp:nvSpPr>
        <dsp:cNvPr id="0" name=""/>
        <dsp:cNvSpPr/>
      </dsp:nvSpPr>
      <dsp:spPr>
        <a:xfrm rot="5400000">
          <a:off x="-242626" y="242691"/>
          <a:ext cx="1617507" cy="1132255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100" kern="1200" dirty="0"/>
        </a:p>
      </dsp:txBody>
      <dsp:txXfrm rot="-5400000">
        <a:off x="1" y="566193"/>
        <a:ext cx="1132255" cy="485252"/>
      </dsp:txXfrm>
    </dsp:sp>
    <dsp:sp modelId="{90F0CA30-756A-4961-84A3-4C9BE4E20C1C}">
      <dsp:nvSpPr>
        <dsp:cNvPr id="0" name=""/>
        <dsp:cNvSpPr/>
      </dsp:nvSpPr>
      <dsp:spPr>
        <a:xfrm rot="5400000">
          <a:off x="3496821" y="-2364500"/>
          <a:ext cx="1051380" cy="5780512"/>
        </a:xfrm>
        <a:prstGeom prst="round2Same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4400" b="1" kern="12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локальные</a:t>
          </a:r>
          <a:endParaRPr lang="ru-RU" sz="4400" b="1" kern="1200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sp:txBody>
      <dsp:txXfrm rot="-5400000">
        <a:off x="1132255" y="51390"/>
        <a:ext cx="5729188" cy="948732"/>
      </dsp:txXfrm>
    </dsp:sp>
    <dsp:sp modelId="{93695747-43C3-4404-889A-49DC5942FD77}">
      <dsp:nvSpPr>
        <dsp:cNvPr id="0" name=""/>
        <dsp:cNvSpPr/>
      </dsp:nvSpPr>
      <dsp:spPr>
        <a:xfrm rot="5400000">
          <a:off x="-242626" y="1666120"/>
          <a:ext cx="1617507" cy="1132255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100" kern="1200" dirty="0"/>
        </a:p>
      </dsp:txBody>
      <dsp:txXfrm rot="-5400000">
        <a:off x="1" y="1989622"/>
        <a:ext cx="1132255" cy="485252"/>
      </dsp:txXfrm>
    </dsp:sp>
    <dsp:sp modelId="{0BE97195-8D68-4470-9214-BC991FE77211}">
      <dsp:nvSpPr>
        <dsp:cNvPr id="0" name=""/>
        <dsp:cNvSpPr/>
      </dsp:nvSpPr>
      <dsp:spPr>
        <a:xfrm rot="5400000">
          <a:off x="3496821" y="-941072"/>
          <a:ext cx="1051380" cy="5780512"/>
        </a:xfrm>
        <a:prstGeom prst="round2Same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4400" kern="12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</a:t>
          </a:r>
          <a:r>
            <a:rPr lang="ru-RU" sz="4400" b="1" kern="12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региональные</a:t>
          </a:r>
          <a:endParaRPr lang="ru-RU" sz="4400" b="1" kern="1200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sp:txBody>
      <dsp:txXfrm rot="-5400000">
        <a:off x="1132255" y="1474818"/>
        <a:ext cx="5729188" cy="948732"/>
      </dsp:txXfrm>
    </dsp:sp>
    <dsp:sp modelId="{7AF5470A-A985-4B84-9A69-6E53C20D558E}">
      <dsp:nvSpPr>
        <dsp:cNvPr id="0" name=""/>
        <dsp:cNvSpPr/>
      </dsp:nvSpPr>
      <dsp:spPr>
        <a:xfrm rot="5400000">
          <a:off x="-242626" y="3089548"/>
          <a:ext cx="1617507" cy="1132255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100" kern="1200"/>
        </a:p>
      </dsp:txBody>
      <dsp:txXfrm rot="-5400000">
        <a:off x="1" y="3413050"/>
        <a:ext cx="1132255" cy="485252"/>
      </dsp:txXfrm>
    </dsp:sp>
    <dsp:sp modelId="{960C5FC4-7E74-445A-9A4F-B1959156D8E7}">
      <dsp:nvSpPr>
        <dsp:cNvPr id="0" name=""/>
        <dsp:cNvSpPr/>
      </dsp:nvSpPr>
      <dsp:spPr>
        <a:xfrm rot="5400000">
          <a:off x="3496821" y="482356"/>
          <a:ext cx="1051380" cy="5780512"/>
        </a:xfrm>
        <a:prstGeom prst="round2Same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4800" b="1" kern="12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 </a:t>
          </a:r>
          <a:r>
            <a:rPr lang="ru-RU" sz="4400" b="1" kern="1200" dirty="0" smtClean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rPr>
            <a:t>глобальные </a:t>
          </a:r>
          <a:endParaRPr lang="ru-RU" sz="4800" b="1" kern="1200" dirty="0">
            <a:solidFill>
              <a:schemeClr val="accent2">
                <a:lumMod val="75000"/>
              </a:schemeClr>
            </a:solidFill>
            <a:latin typeface="Arial Black" panose="020B0A04020102020204" pitchFamily="34" charset="0"/>
          </a:endParaRPr>
        </a:p>
      </dsp:txBody>
      <dsp:txXfrm rot="-5400000">
        <a:off x="1132255" y="2898246"/>
        <a:ext cx="5729188" cy="948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BB45-E738-44F5-9A94-9ED614C1082D}">
      <dsp:nvSpPr>
        <dsp:cNvPr id="0" name=""/>
        <dsp:cNvSpPr/>
      </dsp:nvSpPr>
      <dsp:spPr>
        <a:xfrm>
          <a:off x="0" y="0"/>
          <a:ext cx="3384381" cy="280831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DFB-07BE-4B0C-9152-FB4ABAB47295}">
      <dsp:nvSpPr>
        <dsp:cNvPr id="0" name=""/>
        <dsp:cNvSpPr/>
      </dsp:nvSpPr>
      <dsp:spPr>
        <a:xfrm>
          <a:off x="0" y="282339"/>
          <a:ext cx="4093684" cy="664780"/>
        </a:xfrm>
        <a:prstGeom prst="roundRect">
          <a:avLst/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/>
            <a:t>По сферам проявления</a:t>
          </a:r>
          <a:endParaRPr lang="ru-RU" sz="2600" b="1" kern="1200" dirty="0"/>
        </a:p>
      </dsp:txBody>
      <dsp:txXfrm>
        <a:off x="32452" y="314791"/>
        <a:ext cx="4028780" cy="599876"/>
      </dsp:txXfrm>
    </dsp:sp>
    <dsp:sp modelId="{647C3216-C48C-4F39-9275-5CA69006CECD}">
      <dsp:nvSpPr>
        <dsp:cNvPr id="0" name=""/>
        <dsp:cNvSpPr/>
      </dsp:nvSpPr>
      <dsp:spPr>
        <a:xfrm>
          <a:off x="0" y="1030217"/>
          <a:ext cx="3679646" cy="664780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межгосударственные</a:t>
          </a:r>
          <a:endParaRPr lang="ru-RU" sz="2400" b="1" kern="1200" dirty="0"/>
        </a:p>
      </dsp:txBody>
      <dsp:txXfrm>
        <a:off x="32452" y="1062669"/>
        <a:ext cx="3614742" cy="599876"/>
      </dsp:txXfrm>
    </dsp:sp>
    <dsp:sp modelId="{61E3993C-2881-4E74-A088-B3024EBFC8BA}">
      <dsp:nvSpPr>
        <dsp:cNvPr id="0" name=""/>
        <dsp:cNvSpPr/>
      </dsp:nvSpPr>
      <dsp:spPr>
        <a:xfrm>
          <a:off x="0" y="1778094"/>
          <a:ext cx="3679665" cy="664780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внутригосударственные</a:t>
          </a:r>
          <a:endParaRPr lang="ru-RU" sz="2400" b="1" kern="1200" dirty="0"/>
        </a:p>
      </dsp:txBody>
      <dsp:txXfrm>
        <a:off x="32452" y="1810546"/>
        <a:ext cx="3614761" cy="5998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BB45-E738-44F5-9A94-9ED614C1082D}">
      <dsp:nvSpPr>
        <dsp:cNvPr id="0" name=""/>
        <dsp:cNvSpPr/>
      </dsp:nvSpPr>
      <dsp:spPr>
        <a:xfrm>
          <a:off x="0" y="0"/>
          <a:ext cx="3384381" cy="280831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DFB-07BE-4B0C-9152-FB4ABAB47295}">
      <dsp:nvSpPr>
        <dsp:cNvPr id="0" name=""/>
        <dsp:cNvSpPr/>
      </dsp:nvSpPr>
      <dsp:spPr>
        <a:xfrm>
          <a:off x="0" y="280859"/>
          <a:ext cx="4093684" cy="1029887"/>
        </a:xfrm>
        <a:prstGeom prst="roundRect">
          <a:avLst/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По продолжительности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воздействия</a:t>
          </a:r>
          <a:endParaRPr lang="ru-RU" sz="2800" b="1" kern="1200" dirty="0"/>
        </a:p>
      </dsp:txBody>
      <dsp:txXfrm>
        <a:off x="50275" y="331134"/>
        <a:ext cx="3993134" cy="929337"/>
      </dsp:txXfrm>
    </dsp:sp>
    <dsp:sp modelId="{647C3216-C48C-4F39-9275-5CA69006CECD}">
      <dsp:nvSpPr>
        <dsp:cNvPr id="0" name=""/>
        <dsp:cNvSpPr/>
      </dsp:nvSpPr>
      <dsp:spPr>
        <a:xfrm>
          <a:off x="568770" y="1516392"/>
          <a:ext cx="2815610" cy="512297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долговременные</a:t>
          </a:r>
          <a:endParaRPr lang="ru-RU" sz="2400" b="1" kern="1200" dirty="0"/>
        </a:p>
      </dsp:txBody>
      <dsp:txXfrm>
        <a:off x="593778" y="1541400"/>
        <a:ext cx="2765594" cy="462281"/>
      </dsp:txXfrm>
    </dsp:sp>
    <dsp:sp modelId="{61E3993C-2881-4E74-A088-B3024EBFC8BA}">
      <dsp:nvSpPr>
        <dsp:cNvPr id="0" name=""/>
        <dsp:cNvSpPr/>
      </dsp:nvSpPr>
      <dsp:spPr>
        <a:xfrm>
          <a:off x="568789" y="2121754"/>
          <a:ext cx="2815610" cy="512297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ситуативные</a:t>
          </a:r>
          <a:endParaRPr lang="ru-RU" sz="2400" b="1" kern="1200" dirty="0"/>
        </a:p>
      </dsp:txBody>
      <dsp:txXfrm>
        <a:off x="593797" y="2146762"/>
        <a:ext cx="2765594" cy="462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BB45-E738-44F5-9A94-9ED614C1082D}">
      <dsp:nvSpPr>
        <dsp:cNvPr id="0" name=""/>
        <dsp:cNvSpPr/>
      </dsp:nvSpPr>
      <dsp:spPr>
        <a:xfrm>
          <a:off x="-102668" y="0"/>
          <a:ext cx="4078613" cy="338437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DFB-07BE-4B0C-9152-FB4ABAB47295}">
      <dsp:nvSpPr>
        <dsp:cNvPr id="0" name=""/>
        <dsp:cNvSpPr/>
      </dsp:nvSpPr>
      <dsp:spPr>
        <a:xfrm>
          <a:off x="0" y="338768"/>
          <a:ext cx="4933415" cy="601519"/>
        </a:xfrm>
        <a:prstGeom prst="roundRect">
          <a:avLst/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По масштабу воздействия</a:t>
          </a:r>
          <a:endParaRPr lang="ru-RU" sz="2800" b="1" kern="1200" dirty="0"/>
        </a:p>
      </dsp:txBody>
      <dsp:txXfrm>
        <a:off x="29364" y="368132"/>
        <a:ext cx="4874687" cy="542791"/>
      </dsp:txXfrm>
    </dsp:sp>
    <dsp:sp modelId="{647C3216-C48C-4F39-9275-5CA69006CECD}">
      <dsp:nvSpPr>
        <dsp:cNvPr id="0" name=""/>
        <dsp:cNvSpPr/>
      </dsp:nvSpPr>
      <dsp:spPr>
        <a:xfrm>
          <a:off x="707662" y="1015478"/>
          <a:ext cx="2532702" cy="601519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глобальные</a:t>
          </a:r>
          <a:endParaRPr lang="ru-RU" sz="2400" b="1" kern="1200" dirty="0"/>
        </a:p>
      </dsp:txBody>
      <dsp:txXfrm>
        <a:off x="737026" y="1044842"/>
        <a:ext cx="2473974" cy="542791"/>
      </dsp:txXfrm>
    </dsp:sp>
    <dsp:sp modelId="{61E3993C-2881-4E74-A088-B3024EBFC8BA}">
      <dsp:nvSpPr>
        <dsp:cNvPr id="0" name=""/>
        <dsp:cNvSpPr/>
      </dsp:nvSpPr>
      <dsp:spPr>
        <a:xfrm>
          <a:off x="707684" y="1692188"/>
          <a:ext cx="2532702" cy="601519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региональные</a:t>
          </a:r>
          <a:endParaRPr lang="ru-RU" sz="2400" b="1" kern="1200" dirty="0"/>
        </a:p>
      </dsp:txBody>
      <dsp:txXfrm>
        <a:off x="737048" y="1721552"/>
        <a:ext cx="2473974" cy="542791"/>
      </dsp:txXfrm>
    </dsp:sp>
    <dsp:sp modelId="{1EF0E58C-C574-4201-969A-C260A751EC1E}">
      <dsp:nvSpPr>
        <dsp:cNvPr id="0" name=""/>
        <dsp:cNvSpPr/>
      </dsp:nvSpPr>
      <dsp:spPr>
        <a:xfrm>
          <a:off x="707684" y="2368897"/>
          <a:ext cx="2532702" cy="601519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/>
            <a:t>локальные</a:t>
          </a:r>
          <a:endParaRPr lang="ru-RU" sz="2500" b="1" kern="1200" dirty="0"/>
        </a:p>
      </dsp:txBody>
      <dsp:txXfrm>
        <a:off x="737048" y="2398261"/>
        <a:ext cx="2473974" cy="542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BB45-E738-44F5-9A94-9ED614C1082D}">
      <dsp:nvSpPr>
        <dsp:cNvPr id="0" name=""/>
        <dsp:cNvSpPr/>
      </dsp:nvSpPr>
      <dsp:spPr>
        <a:xfrm>
          <a:off x="0" y="0"/>
          <a:ext cx="3384381" cy="280831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DFB-07BE-4B0C-9152-FB4ABAB47295}">
      <dsp:nvSpPr>
        <dsp:cNvPr id="0" name=""/>
        <dsp:cNvSpPr/>
      </dsp:nvSpPr>
      <dsp:spPr>
        <a:xfrm>
          <a:off x="360036" y="282339"/>
          <a:ext cx="4093684" cy="664780"/>
        </a:xfrm>
        <a:prstGeom prst="roundRect">
          <a:avLst/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По формам проявления</a:t>
          </a:r>
          <a:endParaRPr lang="ru-RU" sz="2800" b="1" kern="1200" dirty="0"/>
        </a:p>
      </dsp:txBody>
      <dsp:txXfrm>
        <a:off x="392488" y="314791"/>
        <a:ext cx="4028780" cy="599876"/>
      </dsp:txXfrm>
    </dsp:sp>
    <dsp:sp modelId="{647C3216-C48C-4F39-9275-5CA69006CECD}">
      <dsp:nvSpPr>
        <dsp:cNvPr id="0" name=""/>
        <dsp:cNvSpPr/>
      </dsp:nvSpPr>
      <dsp:spPr>
        <a:xfrm>
          <a:off x="1257513" y="1179633"/>
          <a:ext cx="2414898" cy="664780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мирные</a:t>
          </a:r>
          <a:endParaRPr lang="ru-RU" sz="2400" b="1" kern="1200" dirty="0"/>
        </a:p>
      </dsp:txBody>
      <dsp:txXfrm>
        <a:off x="1289965" y="1212085"/>
        <a:ext cx="2349994" cy="599876"/>
      </dsp:txXfrm>
    </dsp:sp>
    <dsp:sp modelId="{61E3993C-2881-4E74-A088-B3024EBFC8BA}">
      <dsp:nvSpPr>
        <dsp:cNvPr id="0" name=""/>
        <dsp:cNvSpPr/>
      </dsp:nvSpPr>
      <dsp:spPr>
        <a:xfrm>
          <a:off x="1257513" y="1927510"/>
          <a:ext cx="2414898" cy="664780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немирные</a:t>
          </a:r>
          <a:endParaRPr lang="ru-RU" sz="2400" b="1" kern="1200" dirty="0"/>
        </a:p>
      </dsp:txBody>
      <dsp:txXfrm>
        <a:off x="1289965" y="1959962"/>
        <a:ext cx="2349994" cy="5998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BB45-E738-44F5-9A94-9ED614C1082D}">
      <dsp:nvSpPr>
        <dsp:cNvPr id="0" name=""/>
        <dsp:cNvSpPr/>
      </dsp:nvSpPr>
      <dsp:spPr>
        <a:xfrm>
          <a:off x="216029" y="0"/>
          <a:ext cx="5176406" cy="583264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9ADFB-07BE-4B0C-9152-FB4ABAB47295}">
      <dsp:nvSpPr>
        <dsp:cNvPr id="0" name=""/>
        <dsp:cNvSpPr/>
      </dsp:nvSpPr>
      <dsp:spPr>
        <a:xfrm>
          <a:off x="1" y="447517"/>
          <a:ext cx="4936396" cy="385401"/>
        </a:xfrm>
        <a:prstGeom prst="roundRect">
          <a:avLst/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/>
            <a:t>По причинам</a:t>
          </a:r>
          <a:endParaRPr lang="ru-RU" sz="3600" b="1" kern="1200" dirty="0"/>
        </a:p>
      </dsp:txBody>
      <dsp:txXfrm>
        <a:off x="18815" y="466331"/>
        <a:ext cx="4898768" cy="347773"/>
      </dsp:txXfrm>
    </dsp:sp>
    <dsp:sp modelId="{647C3216-C48C-4F39-9275-5CA69006CECD}">
      <dsp:nvSpPr>
        <dsp:cNvPr id="0" name=""/>
        <dsp:cNvSpPr/>
      </dsp:nvSpPr>
      <dsp:spPr>
        <a:xfrm>
          <a:off x="641128" y="1157697"/>
          <a:ext cx="3686116" cy="448068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территориальные</a:t>
          </a:r>
          <a:endParaRPr lang="ru-RU" sz="2800" b="1" kern="1200" dirty="0"/>
        </a:p>
      </dsp:txBody>
      <dsp:txXfrm>
        <a:off x="663001" y="1179570"/>
        <a:ext cx="3642370" cy="404322"/>
      </dsp:txXfrm>
    </dsp:sp>
    <dsp:sp modelId="{0FC21F21-793C-4143-BCC9-4D552DAE7B80}">
      <dsp:nvSpPr>
        <dsp:cNvPr id="0" name=""/>
        <dsp:cNvSpPr/>
      </dsp:nvSpPr>
      <dsp:spPr>
        <a:xfrm>
          <a:off x="661246" y="1906421"/>
          <a:ext cx="3665986" cy="452988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политические</a:t>
          </a:r>
          <a:endParaRPr lang="ru-RU" sz="3100" b="1" kern="1200" dirty="0"/>
        </a:p>
      </dsp:txBody>
      <dsp:txXfrm>
        <a:off x="683359" y="1928534"/>
        <a:ext cx="3621760" cy="408762"/>
      </dsp:txXfrm>
    </dsp:sp>
    <dsp:sp modelId="{B1597270-BDE0-46D3-A1E5-AA235C9BEB90}">
      <dsp:nvSpPr>
        <dsp:cNvPr id="0" name=""/>
        <dsp:cNvSpPr/>
      </dsp:nvSpPr>
      <dsp:spPr>
        <a:xfrm>
          <a:off x="661246" y="2686927"/>
          <a:ext cx="3665986" cy="456883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экономические</a:t>
          </a:r>
          <a:endParaRPr lang="ru-RU" sz="2000" b="1" kern="1200" dirty="0"/>
        </a:p>
      </dsp:txBody>
      <dsp:txXfrm>
        <a:off x="683549" y="2709230"/>
        <a:ext cx="3621380" cy="412277"/>
      </dsp:txXfrm>
    </dsp:sp>
    <dsp:sp modelId="{5FFF20D3-4DAA-47DA-9B00-799E5ED96EA6}">
      <dsp:nvSpPr>
        <dsp:cNvPr id="0" name=""/>
        <dsp:cNvSpPr/>
      </dsp:nvSpPr>
      <dsp:spPr>
        <a:xfrm>
          <a:off x="661246" y="3465620"/>
          <a:ext cx="3665986" cy="469007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военные</a:t>
          </a:r>
          <a:endParaRPr lang="ru-RU" sz="2500" b="1" kern="1200" dirty="0"/>
        </a:p>
      </dsp:txBody>
      <dsp:txXfrm>
        <a:off x="684141" y="3488515"/>
        <a:ext cx="3620196" cy="423217"/>
      </dsp:txXfrm>
    </dsp:sp>
    <dsp:sp modelId="{7B0175D6-954D-482C-9741-599EA95C6B3C}">
      <dsp:nvSpPr>
        <dsp:cNvPr id="0" name=""/>
        <dsp:cNvSpPr/>
      </dsp:nvSpPr>
      <dsp:spPr>
        <a:xfrm>
          <a:off x="661246" y="4268882"/>
          <a:ext cx="3665986" cy="483649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религиозные</a:t>
          </a:r>
          <a:endParaRPr lang="ru-RU" sz="2800" b="1" kern="1200" dirty="0"/>
        </a:p>
      </dsp:txBody>
      <dsp:txXfrm>
        <a:off x="684856" y="4292492"/>
        <a:ext cx="3618766" cy="436429"/>
      </dsp:txXfrm>
    </dsp:sp>
    <dsp:sp modelId="{146C5B5A-D5C5-43C0-BA7A-94337D3D23D0}">
      <dsp:nvSpPr>
        <dsp:cNvPr id="0" name=""/>
        <dsp:cNvSpPr/>
      </dsp:nvSpPr>
      <dsp:spPr>
        <a:xfrm>
          <a:off x="661246" y="5044673"/>
          <a:ext cx="3665986" cy="499937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культурные</a:t>
          </a:r>
          <a:endParaRPr lang="ru-RU" sz="2800" b="1" kern="1200" dirty="0"/>
        </a:p>
      </dsp:txBody>
      <dsp:txXfrm>
        <a:off x="685651" y="5069078"/>
        <a:ext cx="3617176" cy="4511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E6A05-A169-4B31-A1FA-858B2063870F}">
      <dsp:nvSpPr>
        <dsp:cNvPr id="0" name=""/>
        <dsp:cNvSpPr/>
      </dsp:nvSpPr>
      <dsp:spPr>
        <a:xfrm>
          <a:off x="-5698147" y="-872376"/>
          <a:ext cx="6785312" cy="6785312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1B28A-F36E-4F8A-A955-7FE85A966B0C}">
      <dsp:nvSpPr>
        <dsp:cNvPr id="0" name=""/>
        <dsp:cNvSpPr/>
      </dsp:nvSpPr>
      <dsp:spPr>
        <a:xfrm>
          <a:off x="699629" y="504056"/>
          <a:ext cx="7295706" cy="1008112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89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0000CC"/>
              </a:solidFill>
            </a:rPr>
            <a:t>Распространение оружия массового поражения </a:t>
          </a:r>
          <a:endParaRPr lang="ru-RU" sz="2800" b="1" kern="1200" dirty="0">
            <a:solidFill>
              <a:srgbClr val="0000CC"/>
            </a:solidFill>
          </a:endParaRPr>
        </a:p>
      </dsp:txBody>
      <dsp:txXfrm>
        <a:off x="699629" y="504056"/>
        <a:ext cx="7295706" cy="1008112"/>
      </dsp:txXfrm>
    </dsp:sp>
    <dsp:sp modelId="{1167B501-70FA-441B-A301-726E1410ECE5}">
      <dsp:nvSpPr>
        <dsp:cNvPr id="0" name=""/>
        <dsp:cNvSpPr/>
      </dsp:nvSpPr>
      <dsp:spPr>
        <a:xfrm>
          <a:off x="69559" y="378042"/>
          <a:ext cx="1260140" cy="1260140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EAB73-4FBA-4BB6-8204-A5422819F675}">
      <dsp:nvSpPr>
        <dsp:cNvPr id="0" name=""/>
        <dsp:cNvSpPr/>
      </dsp:nvSpPr>
      <dsp:spPr>
        <a:xfrm>
          <a:off x="1066078" y="2016224"/>
          <a:ext cx="6929257" cy="1008112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89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0000CC"/>
              </a:solidFill>
            </a:rPr>
            <a:t>Международный терроризм, этнические и религиозные проблемы</a:t>
          </a:r>
          <a:endParaRPr lang="ru-RU" sz="2800" b="1" kern="1200" dirty="0">
            <a:solidFill>
              <a:srgbClr val="0000CC"/>
            </a:solidFill>
          </a:endParaRPr>
        </a:p>
      </dsp:txBody>
      <dsp:txXfrm>
        <a:off x="1066078" y="2016224"/>
        <a:ext cx="6929257" cy="1008112"/>
      </dsp:txXfrm>
    </dsp:sp>
    <dsp:sp modelId="{CB2821E3-DBB3-47AB-BD29-1634A5E4627C}">
      <dsp:nvSpPr>
        <dsp:cNvPr id="0" name=""/>
        <dsp:cNvSpPr/>
      </dsp:nvSpPr>
      <dsp:spPr>
        <a:xfrm>
          <a:off x="436008" y="1890209"/>
          <a:ext cx="1260140" cy="1260140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C5591-79D2-47F9-B4EB-E4080FF0D882}">
      <dsp:nvSpPr>
        <dsp:cNvPr id="0" name=""/>
        <dsp:cNvSpPr/>
      </dsp:nvSpPr>
      <dsp:spPr>
        <a:xfrm>
          <a:off x="699629" y="3528392"/>
          <a:ext cx="7295706" cy="1008112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89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solidFill>
                <a:srgbClr val="0000CC"/>
              </a:solidFill>
            </a:rPr>
            <a:t>Торговля людьми, насилие, рабство</a:t>
          </a:r>
          <a:r>
            <a:rPr lang="ru-RU" sz="2800" b="1" kern="1200" dirty="0" smtClean="0"/>
            <a:t>.</a:t>
          </a:r>
          <a:endParaRPr lang="ru-RU" sz="2800" b="1" kern="1200" dirty="0"/>
        </a:p>
      </dsp:txBody>
      <dsp:txXfrm>
        <a:off x="699629" y="3528392"/>
        <a:ext cx="7295706" cy="1008112"/>
      </dsp:txXfrm>
    </dsp:sp>
    <dsp:sp modelId="{E38C9F3D-E961-41A3-80DA-2977591D4B85}">
      <dsp:nvSpPr>
        <dsp:cNvPr id="0" name=""/>
        <dsp:cNvSpPr/>
      </dsp:nvSpPr>
      <dsp:spPr>
        <a:xfrm>
          <a:off x="69559" y="3402378"/>
          <a:ext cx="1260140" cy="1260140"/>
        </a:xfrm>
        <a:prstGeom prst="ellipse">
          <a:avLst/>
        </a:prstGeom>
        <a:blipFill dpi="0" rotWithShape="0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57150" cap="flat" cmpd="sng" algn="ctr">
          <a:solidFill>
            <a:srgbClr val="0000C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05119-3189-48F7-9A4B-F5E76DD0B40E}">
      <dsp:nvSpPr>
        <dsp:cNvPr id="0" name=""/>
        <dsp:cNvSpPr/>
      </dsp:nvSpPr>
      <dsp:spPr>
        <a:xfrm>
          <a:off x="0" y="0"/>
          <a:ext cx="3847976" cy="3847976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3A44A-FF97-4545-A4F7-F079EAD5783D}">
      <dsp:nvSpPr>
        <dsp:cNvPr id="0" name=""/>
        <dsp:cNvSpPr/>
      </dsp:nvSpPr>
      <dsp:spPr>
        <a:xfrm>
          <a:off x="1923988" y="0"/>
          <a:ext cx="5348819" cy="384797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/>
            <a:t>Политические и религиозные распри</a:t>
          </a:r>
          <a:endParaRPr lang="ru-RU" sz="3200" b="1" kern="1200" dirty="0"/>
        </a:p>
      </dsp:txBody>
      <dsp:txXfrm>
        <a:off x="1923988" y="0"/>
        <a:ext cx="5348819" cy="1154395"/>
      </dsp:txXfrm>
    </dsp:sp>
    <dsp:sp modelId="{C85FAAAC-B865-4382-B5CF-8624A3C65A4E}">
      <dsp:nvSpPr>
        <dsp:cNvPr id="0" name=""/>
        <dsp:cNvSpPr/>
      </dsp:nvSpPr>
      <dsp:spPr>
        <a:xfrm>
          <a:off x="673397" y="1154395"/>
          <a:ext cx="2501181" cy="2501181"/>
        </a:xfrm>
        <a:prstGeom prst="pie">
          <a:avLst>
            <a:gd name="adj1" fmla="val 54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791D6-3A05-4B1F-A839-DFE320F8DC4E}">
      <dsp:nvSpPr>
        <dsp:cNvPr id="0" name=""/>
        <dsp:cNvSpPr/>
      </dsp:nvSpPr>
      <dsp:spPr>
        <a:xfrm>
          <a:off x="1923988" y="1154395"/>
          <a:ext cx="5348819" cy="2501181"/>
        </a:xfrm>
        <a:prstGeom prst="rect">
          <a:avLst/>
        </a:prstGeom>
        <a:solidFill>
          <a:srgbClr val="99FF99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/>
            <a:t>Расовая и этническая нетерпимость</a:t>
          </a:r>
          <a:endParaRPr lang="ru-RU" sz="3200" b="1" kern="1200" dirty="0"/>
        </a:p>
      </dsp:txBody>
      <dsp:txXfrm>
        <a:off x="1923988" y="1154395"/>
        <a:ext cx="5348819" cy="1154391"/>
      </dsp:txXfrm>
    </dsp:sp>
    <dsp:sp modelId="{BC0A915A-64CD-4695-9483-4F99A2F347A9}">
      <dsp:nvSpPr>
        <dsp:cNvPr id="0" name=""/>
        <dsp:cNvSpPr/>
      </dsp:nvSpPr>
      <dsp:spPr>
        <a:xfrm>
          <a:off x="1346792" y="2308786"/>
          <a:ext cx="1154391" cy="1154391"/>
        </a:xfrm>
        <a:prstGeom prst="pie">
          <a:avLst>
            <a:gd name="adj1" fmla="val 5400000"/>
            <a:gd name="adj2" fmla="val 162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554EB-D583-4319-A1E5-4DF625AD22FE}">
      <dsp:nvSpPr>
        <dsp:cNvPr id="0" name=""/>
        <dsp:cNvSpPr/>
      </dsp:nvSpPr>
      <dsp:spPr>
        <a:xfrm>
          <a:off x="1923988" y="2308786"/>
          <a:ext cx="5348819" cy="1154391"/>
        </a:xfrm>
        <a:prstGeom prst="rect">
          <a:avLst/>
        </a:prstGeom>
        <a:solidFill>
          <a:srgbClr val="FFD9B3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1" kern="1200" dirty="0" smtClean="0"/>
            <a:t>Бывшие колониальные границы государств </a:t>
          </a:r>
          <a:endParaRPr lang="ru-RU" sz="3200" b="1" kern="1200" dirty="0"/>
        </a:p>
      </dsp:txBody>
      <dsp:txXfrm>
        <a:off x="1923988" y="2308786"/>
        <a:ext cx="5348819" cy="1154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2.jpeg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39.png"/><Relationship Id="rId4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jp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1.jpeg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13.jpeg"/><Relationship Id="rId10" Type="http://schemas.openxmlformats.org/officeDocument/2006/relationships/diagramData" Target="../diagrams/data5.xml"/><Relationship Id="rId4" Type="http://schemas.microsoft.com/office/2007/relationships/hdphoto" Target="../media/hdphoto8.wdp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00.yaplakal.com/pics/pics_original/8/2/1/2511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25" b="3012"/>
          <a:stretch/>
        </p:blipFill>
        <p:spPr bwMode="auto">
          <a:xfrm>
            <a:off x="2816904" y="3406877"/>
            <a:ext cx="6591464" cy="21823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99656" y="1340768"/>
            <a:ext cx="6336704" cy="2016224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Plain">
              <a:avLst/>
            </a:prstTxWarp>
            <a:spAutoFit/>
          </a:bodyPr>
          <a:lstStyle/>
          <a:p>
            <a:pPr algn="ctr"/>
            <a:r>
              <a:rPr lang="ru-RU" sz="4800" b="1" dirty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Franklin Gothic Demi Cond" panose="020B0706030402020204" pitchFamily="34" charset="0"/>
              </a:rPr>
              <a:t>Региональные  </a:t>
            </a:r>
          </a:p>
          <a:p>
            <a:pPr algn="ctr"/>
            <a:r>
              <a:rPr lang="ru-RU" sz="4800" b="1" dirty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Franklin Gothic Demi Cond" panose="020B0706030402020204" pitchFamily="34" charset="0"/>
              </a:rPr>
              <a:t>и локальные </a:t>
            </a:r>
          </a:p>
          <a:p>
            <a:pPr algn="ctr"/>
            <a:r>
              <a:rPr lang="ru-RU" sz="4800" b="1" dirty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Franklin Gothic Demi Cond" panose="020B0706030402020204" pitchFamily="34" charset="0"/>
              </a:rPr>
              <a:t>конфликты в мире </a:t>
            </a:r>
            <a:endParaRPr lang="ru-RU" sz="4800" b="1" dirty="0">
              <a:ln w="12700">
                <a:solidFill>
                  <a:srgbClr val="C00000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063552" y="5949280"/>
            <a:ext cx="81009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Самцов Никита, 10 класс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apc.ucoz.net/_ph/13/2/4359231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5" y="295156"/>
            <a:ext cx="5047853" cy="61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99758226"/>
              </p:ext>
            </p:extLst>
          </p:nvPr>
        </p:nvGraphicFramePr>
        <p:xfrm>
          <a:off x="2063552" y="476672"/>
          <a:ext cx="59766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78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.iz.ru/sites/default/files/styles/900x506/public/photo_item-2019-10/TASS_33885458.jpg?itok=glTm_1m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0"/>
          <a:stretch/>
        </p:blipFill>
        <p:spPr bwMode="auto">
          <a:xfrm>
            <a:off x="1919537" y="1676666"/>
            <a:ext cx="8385607" cy="4819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Конфликты в странах и регионах приводят к негативным последствиям. Среди них различают </a:t>
            </a:r>
            <a:r>
              <a:rPr lang="ru-RU" sz="2400" b="1" dirty="0">
                <a:solidFill>
                  <a:srgbClr val="0000CC"/>
                </a:solidFill>
              </a:rPr>
              <a:t>вероятные ближайшие </a:t>
            </a:r>
            <a:r>
              <a:rPr lang="ru-RU" sz="2400" b="1" dirty="0"/>
              <a:t>и </a:t>
            </a:r>
            <a:r>
              <a:rPr lang="ru-RU" sz="2400" b="1" dirty="0">
                <a:solidFill>
                  <a:srgbClr val="0000CC"/>
                </a:solidFill>
              </a:rPr>
              <a:t>отдалённые</a:t>
            </a:r>
            <a:r>
              <a:rPr lang="ru-RU" sz="2400" b="1" dirty="0"/>
              <a:t> последствия. К вероятным </a:t>
            </a:r>
            <a:r>
              <a:rPr lang="ru-RU" sz="2400" b="1" u="sng" dirty="0">
                <a:solidFill>
                  <a:srgbClr val="C00000"/>
                </a:solidFill>
              </a:rPr>
              <a:t>ближайшим</a:t>
            </a:r>
            <a:r>
              <a:rPr lang="ru-RU" sz="2400" b="1" dirty="0"/>
              <a:t> последствиям относятся: </a:t>
            </a:r>
            <a:r>
              <a:rPr lang="ru-RU" sz="2400" b="1" dirty="0">
                <a:solidFill>
                  <a:srgbClr val="7030A0"/>
                </a:solidFill>
              </a:rPr>
              <a:t>гибель, травмы, болезни; загрязнение окружающей среды</a:t>
            </a:r>
            <a:r>
              <a:rPr lang="ru-RU" sz="2400" b="1" dirty="0"/>
              <a:t>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9076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А также </a:t>
            </a:r>
            <a:r>
              <a:rPr lang="ru-RU" sz="2400" b="1" dirty="0">
                <a:solidFill>
                  <a:srgbClr val="7030A0"/>
                </a:solidFill>
              </a:rPr>
              <a:t>психологическое </a:t>
            </a:r>
            <a:r>
              <a:rPr lang="ru-RU" sz="2400" b="1" dirty="0"/>
              <a:t>и</a:t>
            </a:r>
            <a:r>
              <a:rPr lang="ru-RU" sz="2400" b="1" dirty="0">
                <a:solidFill>
                  <a:srgbClr val="7030A0"/>
                </a:solidFill>
              </a:rPr>
              <a:t> информационное воздействие</a:t>
            </a:r>
            <a:r>
              <a:rPr lang="ru-RU" sz="2400" b="1" dirty="0"/>
              <a:t>; </a:t>
            </a:r>
            <a:r>
              <a:rPr lang="ru-RU" sz="2400" b="1" dirty="0">
                <a:solidFill>
                  <a:srgbClr val="7030A0"/>
                </a:solidFill>
              </a:rPr>
              <a:t>нарушение управления</a:t>
            </a:r>
            <a:r>
              <a:rPr lang="ru-RU" sz="2400" b="1" dirty="0"/>
              <a:t>;</a:t>
            </a:r>
            <a:r>
              <a:rPr lang="ru-RU" sz="2400" b="1" dirty="0">
                <a:solidFill>
                  <a:srgbClr val="7030A0"/>
                </a:solidFill>
              </a:rPr>
              <a:t> разрушение экономики </a:t>
            </a:r>
            <a:r>
              <a:rPr lang="ru-RU" sz="2400" b="1" dirty="0"/>
              <a:t>и</a:t>
            </a:r>
            <a:r>
              <a:rPr lang="ru-RU" sz="2400" b="1" dirty="0">
                <a:solidFill>
                  <a:srgbClr val="7030A0"/>
                </a:solidFill>
              </a:rPr>
              <a:t> систем жизнеобеспечения населения</a:t>
            </a:r>
            <a:r>
              <a:rPr lang="ru-RU" sz="2400" b="1" dirty="0"/>
              <a:t>. </a:t>
            </a:r>
            <a:r>
              <a:rPr lang="ru-RU" sz="2400" b="1" u="sng" dirty="0">
                <a:solidFill>
                  <a:srgbClr val="C00000"/>
                </a:solidFill>
              </a:rPr>
              <a:t>Отдалёнными</a:t>
            </a:r>
            <a:r>
              <a:rPr lang="ru-RU" sz="2400" b="1" dirty="0"/>
              <a:t> последствиями конфликтов являются: </a:t>
            </a:r>
            <a:r>
              <a:rPr lang="ru-RU" sz="2400" b="1" dirty="0">
                <a:solidFill>
                  <a:srgbClr val="0000CC"/>
                </a:solidFill>
              </a:rPr>
              <a:t>экологические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экономические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медицинские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социальные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демографические</a:t>
            </a:r>
            <a:r>
              <a:rPr lang="ru-RU" sz="2400" b="1" dirty="0"/>
              <a:t>.</a:t>
            </a:r>
            <a:endParaRPr lang="ru-RU" sz="2400" b="1" dirty="0"/>
          </a:p>
        </p:txBody>
      </p:sp>
      <p:pic>
        <p:nvPicPr>
          <p:cNvPr id="12290" name="Picture 2" descr="https://i.pinimg.com/736x/e2/5a/1a/e25a1af32284f6260aae5b35cb3b22de--refugee-crisis-syrian-refuge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40" b="5665"/>
          <a:stretch/>
        </p:blipFill>
        <p:spPr bwMode="auto">
          <a:xfrm>
            <a:off x="1919536" y="2171622"/>
            <a:ext cx="8352928" cy="42817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0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theuk.one/wp-content/uploads/2020/04/255906_3728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7101"/>
          <a:stretch/>
        </p:blipFill>
        <p:spPr bwMode="auto">
          <a:xfrm>
            <a:off x="1934050" y="1843315"/>
            <a:ext cx="8352928" cy="46384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0000CC"/>
                </a:solidFill>
              </a:rPr>
              <a:t>Экологические</a:t>
            </a:r>
            <a:r>
              <a:rPr lang="ru-RU" sz="2400" b="1" dirty="0"/>
              <a:t> последствия проявляются в виде загрязнения окружающей среды, уничтожения видового  биологического разнообразия, кризиса в сельском хозяйстве и пр. </a:t>
            </a:r>
            <a:r>
              <a:rPr lang="ru-RU" sz="2400" b="1" u="sng" dirty="0">
                <a:solidFill>
                  <a:srgbClr val="0000CC"/>
                </a:solidFill>
              </a:rPr>
              <a:t>Экономические</a:t>
            </a:r>
            <a:r>
              <a:rPr lang="ru-RU" sz="2400" b="1" dirty="0"/>
              <a:t> последствия  -  в бедности и голоде.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448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avatars.mds.yandex.net/get-zen_doc/1931555/pub_5ea0a7e13baf6874e893fe57_5ea0a7f20efcae26c2f4d2ff/scale_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04" b="9828"/>
          <a:stretch/>
        </p:blipFill>
        <p:spPr bwMode="auto">
          <a:xfrm>
            <a:off x="1991544" y="1828800"/>
            <a:ext cx="8329882" cy="4655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0000CC"/>
                </a:solidFill>
              </a:rPr>
              <a:t>Социальные</a:t>
            </a:r>
            <a:r>
              <a:rPr lang="ru-RU" sz="2400" b="1" dirty="0"/>
              <a:t> последствия – в виде национальной розни, деформации культуры семьи и др. </a:t>
            </a:r>
            <a:r>
              <a:rPr lang="ru-RU" sz="2400" b="1" u="sng" dirty="0">
                <a:solidFill>
                  <a:srgbClr val="0000CC"/>
                </a:solidFill>
              </a:rPr>
              <a:t>Демографические</a:t>
            </a:r>
            <a:r>
              <a:rPr lang="ru-RU" sz="2400" b="1" dirty="0"/>
              <a:t> последствия – в резком снижении доли мужского населения, последующих волнах спада рождаемости.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5998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0000CC"/>
                </a:solidFill>
              </a:rPr>
              <a:t>Региональный</a:t>
            </a:r>
            <a:r>
              <a:rPr lang="ru-RU" sz="2400" b="1" dirty="0"/>
              <a:t> конфликт предполагает участие двух и более государств одного региона. </a:t>
            </a:r>
            <a:r>
              <a:rPr lang="ru-RU" sz="2400" b="1" u="sng" dirty="0">
                <a:solidFill>
                  <a:srgbClr val="0000CC"/>
                </a:solidFill>
              </a:rPr>
              <a:t>Локальный</a:t>
            </a:r>
            <a:r>
              <a:rPr lang="ru-RU" sz="2400" b="1" dirty="0"/>
              <a:t> конфликт происходит, как правило, между двумя государствами и затрагивает преимущественно их интересы (территориальные, экономические, политические и др.)</a:t>
            </a:r>
            <a:endParaRPr lang="ru-RU" sz="2400" b="1" dirty="0"/>
          </a:p>
        </p:txBody>
      </p:sp>
      <p:pic>
        <p:nvPicPr>
          <p:cNvPr id="16386" name="Picture 2" descr="https://f9.pmo.ee/xjoxQr-uvjtzXvjMijlTSvSlYOc=/1200x630/smart/nginx/o/2011/04/03/550749t1hd8d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191287"/>
            <a:ext cx="8280920" cy="42340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Для каждого региона характерны как региональные, так и локальные конфликты. Часть их происходит в мирной (невооружённой) форме, а некоторые – в форме вооружённого конфликта.</a:t>
            </a:r>
            <a:endParaRPr lang="ru-RU" sz="2400" b="1" dirty="0"/>
          </a:p>
        </p:txBody>
      </p:sp>
      <p:pic>
        <p:nvPicPr>
          <p:cNvPr id="17410" name="Picture 2" descr="https://i.dailymail.co.uk/i/pix/2014/08/05/article-2716319-2040DB8500000578-534_964x6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4" b="5098"/>
          <a:stretch/>
        </p:blipFill>
        <p:spPr bwMode="auto">
          <a:xfrm>
            <a:off x="1890508" y="1799772"/>
            <a:ext cx="8412153" cy="46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4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topwar.ru/uploads/posts/2014-01/1390935337_separa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6"/>
          <a:stretch/>
        </p:blipFill>
        <p:spPr bwMode="auto">
          <a:xfrm>
            <a:off x="4165600" y="1873853"/>
            <a:ext cx="6055492" cy="456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В результате расширения интеграции в </a:t>
            </a:r>
            <a:r>
              <a:rPr lang="ru-RU" sz="2400" b="1" u="sng" dirty="0">
                <a:solidFill>
                  <a:srgbClr val="C00000"/>
                </a:solidFill>
              </a:rPr>
              <a:t>Европе</a:t>
            </a:r>
            <a:r>
              <a:rPr lang="ru-RU" sz="2400" b="1" dirty="0"/>
              <a:t>, выступающей относительно стабильным  регионом мира, здесь остаётся ряд региональных конфликтов. В их основе лежат сепаратизм, экономические, религиозно-культурные и другие причины. </a:t>
            </a:r>
            <a:endParaRPr lang="ru-RU" sz="2400" b="1" dirty="0"/>
          </a:p>
        </p:txBody>
      </p:sp>
      <p:pic>
        <p:nvPicPr>
          <p:cNvPr id="18438" name="Picture 6" descr="https://i.obozrevatel.com/gallery/2016/9/12/7226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518" b="6748"/>
          <a:stretch/>
        </p:blipFill>
        <p:spPr bwMode="auto">
          <a:xfrm>
            <a:off x="1962517" y="2204865"/>
            <a:ext cx="2174054" cy="4215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7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Примерами локальных конфликтов в Европе по этническим, религиозным и социально-экономическим причинам являются </a:t>
            </a:r>
            <a:r>
              <a:rPr lang="ru-RU" sz="2400" b="1" dirty="0">
                <a:solidFill>
                  <a:srgbClr val="0000CC"/>
                </a:solidFill>
              </a:rPr>
              <a:t>Каталония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Страна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rgbClr val="0000CC"/>
                </a:solidFill>
              </a:rPr>
              <a:t>Басков</a:t>
            </a:r>
            <a:r>
              <a:rPr lang="ru-RU" sz="2400" b="1" dirty="0"/>
              <a:t>. Примерами конфликтов на почве сепаратизма выступают </a:t>
            </a:r>
            <a:r>
              <a:rPr lang="ru-RU" sz="2400" b="1" dirty="0">
                <a:solidFill>
                  <a:srgbClr val="0000CC"/>
                </a:solidFill>
              </a:rPr>
              <a:t>Косово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Приднестровье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Абхазия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Нагорный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rgbClr val="0000CC"/>
                </a:solidFill>
              </a:rPr>
              <a:t>Карабах</a:t>
            </a:r>
            <a:r>
              <a:rPr lang="ru-RU" sz="2400" b="1" dirty="0"/>
              <a:t>.</a:t>
            </a:r>
            <a:endParaRPr lang="ru-RU" sz="2400" b="1" dirty="0"/>
          </a:p>
        </p:txBody>
      </p:sp>
      <p:pic>
        <p:nvPicPr>
          <p:cNvPr id="19458" name="Picture 2" descr="https://flashbak.com/wp-content/uploads/2014/12/PA-1088368-1024x74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53"/>
          <a:stretch/>
        </p:blipFill>
        <p:spPr bwMode="auto">
          <a:xfrm>
            <a:off x="1919537" y="2191657"/>
            <a:ext cx="8340059" cy="42616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C00000"/>
                </a:solidFill>
              </a:rPr>
              <a:t>Азия</a:t>
            </a:r>
            <a:r>
              <a:rPr lang="ru-RU" sz="2400" b="1" dirty="0"/>
              <a:t> со второй половины </a:t>
            </a:r>
            <a:r>
              <a:rPr lang="en-US" sz="2400" b="1" dirty="0"/>
              <a:t>XX</a:t>
            </a:r>
            <a:r>
              <a:rPr lang="ru-RU" sz="2400" b="1" dirty="0"/>
              <a:t> в. характеризуется многочисленными конфликтами по политическим и экономическим причинам. Особое место в регионе занимают вооружённые конфликты. Основными странами, где они происходят являются </a:t>
            </a:r>
            <a:r>
              <a:rPr lang="ru-RU" sz="2400" b="1" dirty="0">
                <a:solidFill>
                  <a:srgbClr val="0000CC"/>
                </a:solidFill>
              </a:rPr>
              <a:t>Израиль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Йемен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Сирия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Иран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Ирак</a:t>
            </a:r>
            <a:r>
              <a:rPr lang="ru-RU" sz="2400" b="1" dirty="0"/>
              <a:t> и др. Происходят конфликты и на почве сепаратизма (</a:t>
            </a:r>
            <a:r>
              <a:rPr lang="ru-RU" sz="2400" b="1" dirty="0">
                <a:solidFill>
                  <a:srgbClr val="0000CC"/>
                </a:solidFill>
              </a:rPr>
              <a:t>Курдистан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Кашмир</a:t>
            </a:r>
            <a:r>
              <a:rPr lang="ru-RU" sz="2400" b="1" dirty="0"/>
              <a:t>).</a:t>
            </a:r>
            <a:endParaRPr lang="ru-RU" sz="24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1905022" y="2881964"/>
            <a:ext cx="8367442" cy="3571372"/>
            <a:chOff x="381022" y="2881964"/>
            <a:chExt cx="8367442" cy="3571372"/>
          </a:xfrm>
        </p:grpSpPr>
        <p:pic>
          <p:nvPicPr>
            <p:cNvPr id="20482" name="Picture 2" descr="https://mypresentation.ru/documents/30187edd4d37277992dc1e8e5717b8bb/img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0" t="26239" b="6459"/>
            <a:stretch/>
          </p:blipFill>
          <p:spPr bwMode="auto">
            <a:xfrm>
              <a:off x="2438400" y="2956712"/>
              <a:ext cx="6310064" cy="3496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 descr="https://avatars.mds.yandex.net/get-pdb/2264474/e7165c98-d26e-49e6-9398-66e31f4d6082/s1200?webp=fals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22" y="2881964"/>
              <a:ext cx="2088232" cy="35713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38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9536" y="332656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Современный мир характеризуется проявлением различных конфликтов между государствами и регионами.</a:t>
            </a:r>
          </a:p>
          <a:p>
            <a:r>
              <a:rPr lang="ru-RU" sz="2400" b="1" dirty="0"/>
              <a:t>В основе конфликтов лежат </a:t>
            </a:r>
            <a:r>
              <a:rPr lang="ru-RU" sz="2400" b="1" u="sng" dirty="0">
                <a:solidFill>
                  <a:srgbClr val="FF0000"/>
                </a:solidFill>
              </a:rPr>
              <a:t>три группы факторов:</a:t>
            </a:r>
          </a:p>
          <a:p>
            <a:endParaRPr lang="ru-RU" sz="24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501563111"/>
              </p:ext>
            </p:extLst>
          </p:nvPr>
        </p:nvGraphicFramePr>
        <p:xfrm>
          <a:off x="2639616" y="1772816"/>
          <a:ext cx="691276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2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C00000"/>
                </a:solidFill>
              </a:rPr>
              <a:t>Африка</a:t>
            </a:r>
            <a:r>
              <a:rPr lang="ru-RU" sz="2400" b="1" dirty="0"/>
              <a:t> в последние десятилетия стала самым конфликтным и опасным регионом мира.  На протяжении многих лет болевыми точками региона являются </a:t>
            </a:r>
            <a:r>
              <a:rPr lang="ru-RU" sz="2400" b="1" dirty="0">
                <a:solidFill>
                  <a:srgbClr val="0000CC"/>
                </a:solidFill>
              </a:rPr>
              <a:t>Сомали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Судан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ДР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rgbClr val="0000CC"/>
                </a:solidFill>
              </a:rPr>
              <a:t>Конго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Нигерия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Эфиопия</a:t>
            </a:r>
            <a:r>
              <a:rPr lang="ru-RU" sz="2400" b="1" dirty="0"/>
              <a:t> и другие страны. Большинство конфликтов происходит по этническим, религиозным  причинам, на почве сепаратизма и решается вооружённым путём. </a:t>
            </a:r>
            <a:endParaRPr lang="ru-RU" sz="24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1919536" y="2919784"/>
            <a:ext cx="8352928" cy="3533552"/>
            <a:chOff x="395536" y="2919784"/>
            <a:chExt cx="8352928" cy="3533552"/>
          </a:xfrm>
        </p:grpSpPr>
        <p:pic>
          <p:nvPicPr>
            <p:cNvPr id="22530" name="Picture 2" descr="https://thumbs.dreamstime.com/b/%D0%BA%D0%B0%D1%80%D1%82%D0%B0-%D0%BA%D0%BE%D0%BD%D1%84%D0%BB%D0%B8%D0%BA%D1%82%D0%B0-%D0%B0%D1%84%D1%80%D0%B8%D0%BA%D0%B8-18476303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91" b="22125"/>
            <a:stretch/>
          </p:blipFill>
          <p:spPr bwMode="auto">
            <a:xfrm>
              <a:off x="395536" y="2919784"/>
              <a:ext cx="8352928" cy="35335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4" name="Picture 6" descr="http://kinotime.org/uploads/photo/image/9690/m_original_b6ab56470f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679" y="3913855"/>
              <a:ext cx="3353505" cy="20065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1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cdnbr1.img.sputniknews.com/img/192/73/1927329_0:7:2200:1381_2200x1374_80_0_0_87c4c7a20c62126c026ff389b306dc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3" b="13215"/>
          <a:stretch/>
        </p:blipFill>
        <p:spPr bwMode="auto">
          <a:xfrm>
            <a:off x="1919536" y="2598057"/>
            <a:ext cx="8386960" cy="38552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На конфликты в </a:t>
            </a:r>
            <a:r>
              <a:rPr lang="ru-RU" sz="2400" b="1" u="sng" dirty="0">
                <a:solidFill>
                  <a:srgbClr val="C00000"/>
                </a:solidFill>
              </a:rPr>
              <a:t>Америке</a:t>
            </a:r>
            <a:r>
              <a:rPr lang="ru-RU" sz="2400" b="1" dirty="0"/>
              <a:t> наибольшее влияние оказали этно-конфессиональный и социально-экономический факторы, иногда – сепаратизм. Примерами являются </a:t>
            </a:r>
            <a:r>
              <a:rPr lang="ru-RU" sz="2400" b="1" dirty="0">
                <a:solidFill>
                  <a:srgbClr val="0000CC"/>
                </a:solidFill>
              </a:rPr>
              <a:t>Квебек</a:t>
            </a:r>
            <a:r>
              <a:rPr lang="ru-RU" sz="2400" b="1" dirty="0"/>
              <a:t> в Канаде, </a:t>
            </a:r>
            <a:r>
              <a:rPr lang="ru-RU" sz="2400" b="1" dirty="0" err="1">
                <a:solidFill>
                  <a:srgbClr val="0000CC"/>
                </a:solidFill>
              </a:rPr>
              <a:t>Чьяпас</a:t>
            </a:r>
            <a:r>
              <a:rPr lang="ru-RU" sz="2400" b="1" dirty="0"/>
              <a:t> в Мексике и др. Несмотря на небольшое количество локальных конфликтов, здесь сохраняются спорные территории и границы (</a:t>
            </a:r>
            <a:r>
              <a:rPr lang="ru-RU" sz="2400" b="1" dirty="0">
                <a:solidFill>
                  <a:srgbClr val="0000CC"/>
                </a:solidFill>
              </a:rPr>
              <a:t>Колумбия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Венесуэла</a:t>
            </a:r>
            <a:r>
              <a:rPr lang="ru-RU" sz="2400" b="1" dirty="0"/>
              <a:t>).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964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4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Перед миром в </a:t>
            </a:r>
            <a:r>
              <a:rPr lang="en-US" sz="2400" b="1" dirty="0"/>
              <a:t>XXI</a:t>
            </a:r>
            <a:r>
              <a:rPr lang="ru-RU" sz="2400" b="1" dirty="0"/>
              <a:t> веке стоят угрозы международной безопасности:</a:t>
            </a:r>
          </a:p>
          <a:p>
            <a:pPr algn="just"/>
            <a:endParaRPr lang="ru-RU" sz="2400" b="1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739041038"/>
              </p:ext>
            </p:extLst>
          </p:nvPr>
        </p:nvGraphicFramePr>
        <p:xfrm>
          <a:off x="2063552" y="1124744"/>
          <a:ext cx="8064896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74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Некоторые конфликты не могут быть решены мирным путём и происходят с военным вмешательством. В этом случае речь идёт о </a:t>
            </a:r>
            <a:r>
              <a:rPr lang="ru-RU" sz="2400" b="1" u="sng" dirty="0">
                <a:solidFill>
                  <a:srgbClr val="FF0000"/>
                </a:solidFill>
              </a:rPr>
              <a:t>вооружённых конфликтах</a:t>
            </a:r>
            <a:r>
              <a:rPr lang="ru-RU" sz="2400" b="1" dirty="0"/>
              <a:t>. Они представляют одну из форм разрешения политических, национально-этнических, религиозных, территориальных и других противоречий с применением средств вооружённой борьбы.</a:t>
            </a:r>
            <a:endParaRPr lang="ru-RU" sz="2400" b="1" dirty="0"/>
          </a:p>
        </p:txBody>
      </p:sp>
      <p:pic>
        <p:nvPicPr>
          <p:cNvPr id="21506" name="Picture 2" descr="http://www.foreignpolicy.ru/uploads/analysis/cover_crop_9389bdb86051a25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"/>
          <a:stretch/>
        </p:blipFill>
        <p:spPr bwMode="auto">
          <a:xfrm>
            <a:off x="1919537" y="2561672"/>
            <a:ext cx="8400121" cy="38603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Вооружённый конфликт имеет международный (с участием двух и более государств) или внутренний характер (в пределах территории одного государства). </a:t>
            </a:r>
          </a:p>
          <a:p>
            <a:pPr algn="just"/>
            <a:r>
              <a:rPr lang="ru-RU" sz="2400" b="1" dirty="0"/>
              <a:t>Выделяют </a:t>
            </a:r>
            <a:r>
              <a:rPr lang="ru-RU" sz="2400" b="1" u="sng" dirty="0">
                <a:solidFill>
                  <a:srgbClr val="FF0000"/>
                </a:solidFill>
              </a:rPr>
              <a:t>три основные причины</a:t>
            </a:r>
            <a:r>
              <a:rPr lang="ru-RU" sz="2400" b="1" dirty="0"/>
              <a:t> вооружённых конфликтов в мире:</a:t>
            </a:r>
            <a:endParaRPr lang="ru-RU" sz="2400" b="1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235415168"/>
              </p:ext>
            </p:extLst>
          </p:nvPr>
        </p:nvGraphicFramePr>
        <p:xfrm>
          <a:off x="2351584" y="2348880"/>
          <a:ext cx="7272808" cy="3847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54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С начала 1990-х  гг. в мире происходило кратковременное увеличение числа вооружённых конфликтов. В 2016  году их насчитывалось </a:t>
            </a:r>
            <a:r>
              <a:rPr lang="ru-RU" sz="2800" b="1" dirty="0">
                <a:solidFill>
                  <a:srgbClr val="FF0000"/>
                </a:solidFill>
              </a:rPr>
              <a:t>49: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rgbClr val="C00000"/>
                </a:solidFill>
              </a:rPr>
              <a:t>2</a:t>
            </a:r>
            <a:r>
              <a:rPr lang="ru-RU" sz="2400" b="1" dirty="0"/>
              <a:t> – межгосударственных (</a:t>
            </a:r>
            <a:r>
              <a:rPr lang="ru-RU" sz="2400" b="1" dirty="0">
                <a:solidFill>
                  <a:srgbClr val="0000CC"/>
                </a:solidFill>
              </a:rPr>
              <a:t>Индия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Пакистан</a:t>
            </a:r>
            <a:r>
              <a:rPr lang="ru-RU" sz="2400" b="1" dirty="0"/>
              <a:t>; </a:t>
            </a:r>
            <a:r>
              <a:rPr lang="ru-RU" sz="2400" b="1" dirty="0">
                <a:solidFill>
                  <a:srgbClr val="0000CC"/>
                </a:solidFill>
              </a:rPr>
              <a:t>Эритрея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Эфиопия</a:t>
            </a:r>
            <a:r>
              <a:rPr lang="ru-RU" sz="2400" b="1" dirty="0"/>
              <a:t>); </a:t>
            </a:r>
            <a:r>
              <a:rPr lang="ru-RU" sz="2400" b="1" dirty="0">
                <a:solidFill>
                  <a:srgbClr val="C00000"/>
                </a:solidFill>
              </a:rPr>
              <a:t>47</a:t>
            </a:r>
            <a:r>
              <a:rPr lang="ru-RU" sz="2400" b="1" dirty="0"/>
              <a:t> – внутренних. </a:t>
            </a:r>
            <a:endParaRPr lang="ru-RU" sz="2400" b="1" dirty="0"/>
          </a:p>
        </p:txBody>
      </p:sp>
      <p:pic>
        <p:nvPicPr>
          <p:cNvPr id="23554" name="Picture 2" descr="https://ic.pics.livejournal.com/ortodox8/76013160/13446/13446_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8354540" cy="460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Среди внутренних конфликтов около </a:t>
            </a:r>
            <a:r>
              <a:rPr lang="ru-RU" sz="2400" b="1" dirty="0">
                <a:solidFill>
                  <a:srgbClr val="FF0000"/>
                </a:solidFill>
              </a:rPr>
              <a:t>40%</a:t>
            </a:r>
            <a:r>
              <a:rPr lang="ru-RU" sz="2400" b="1" dirty="0"/>
              <a:t> происходит по </a:t>
            </a:r>
            <a:r>
              <a:rPr lang="ru-RU" sz="2400" b="1" dirty="0">
                <a:solidFill>
                  <a:srgbClr val="0000CC"/>
                </a:solidFill>
              </a:rPr>
              <a:t>политическим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идеологическим</a:t>
            </a:r>
            <a:r>
              <a:rPr lang="ru-RU" sz="2400" b="1" dirty="0"/>
              <a:t> причинам,  в том числе связанным с созданием самостоятельных государств. </a:t>
            </a:r>
            <a:r>
              <a:rPr lang="ru-RU" sz="2400" b="1" dirty="0">
                <a:solidFill>
                  <a:srgbClr val="FF0000"/>
                </a:solidFill>
              </a:rPr>
              <a:t>Каждый третий </a:t>
            </a:r>
            <a:r>
              <a:rPr lang="ru-RU" sz="2400" b="1" dirty="0"/>
              <a:t>вооружённый конфликт происходит на </a:t>
            </a:r>
            <a:r>
              <a:rPr lang="ru-RU" sz="2400" b="1" dirty="0">
                <a:solidFill>
                  <a:srgbClr val="0000CC"/>
                </a:solidFill>
              </a:rPr>
              <a:t>этнической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0000CC"/>
                </a:solidFill>
              </a:rPr>
              <a:t>межконфессиональной</a:t>
            </a:r>
            <a:r>
              <a:rPr lang="ru-RU" sz="2400" b="1" dirty="0"/>
              <a:t> почве.</a:t>
            </a:r>
            <a:endParaRPr lang="ru-RU" sz="2400" b="1" dirty="0"/>
          </a:p>
        </p:txBody>
      </p:sp>
      <p:pic>
        <p:nvPicPr>
          <p:cNvPr id="25602" name="Picture 2" descr="https://islamnews.ru/wp-content/uploads/2020/02/038967376799014250236becf97531f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2033"/>
          <a:stretch/>
        </p:blipFill>
        <p:spPr bwMode="auto">
          <a:xfrm>
            <a:off x="1919536" y="2196296"/>
            <a:ext cx="8352928" cy="4233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8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/>
              <a:t>Африка</a:t>
            </a:r>
            <a:r>
              <a:rPr lang="ru-RU" sz="2400" b="1" dirty="0"/>
              <a:t> – регион с наибольшим количеством конфликтов (</a:t>
            </a:r>
            <a:r>
              <a:rPr lang="ru-RU" sz="2400" b="1" dirty="0">
                <a:solidFill>
                  <a:srgbClr val="FF0000"/>
                </a:solidFill>
              </a:rPr>
              <a:t>19</a:t>
            </a:r>
            <a:r>
              <a:rPr lang="ru-RU" sz="2400" b="1" dirty="0"/>
              <a:t>) Зафиксировано </a:t>
            </a:r>
            <a:r>
              <a:rPr lang="ru-RU" sz="2400" b="1" dirty="0">
                <a:solidFill>
                  <a:srgbClr val="FF0000"/>
                </a:solidFill>
              </a:rPr>
              <a:t>15 </a:t>
            </a:r>
            <a:r>
              <a:rPr lang="ru-RU" sz="2400" b="1" dirty="0"/>
              <a:t>конфликтов в </a:t>
            </a:r>
            <a:r>
              <a:rPr lang="ru-RU" sz="2400" b="1" u="sng" dirty="0"/>
              <a:t>Азии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FF0000"/>
                </a:solidFill>
              </a:rPr>
              <a:t>10</a:t>
            </a:r>
            <a:r>
              <a:rPr lang="ru-RU" sz="2400" b="1" dirty="0"/>
              <a:t> – на </a:t>
            </a:r>
            <a:r>
              <a:rPr lang="ru-RU" sz="2400" b="1" u="sng" dirty="0"/>
              <a:t>Ближнем</a:t>
            </a:r>
            <a:r>
              <a:rPr lang="ru-RU" sz="2400" b="1" dirty="0"/>
              <a:t> </a:t>
            </a:r>
            <a:r>
              <a:rPr lang="ru-RU" sz="2400" b="1" u="sng" dirty="0"/>
              <a:t>Востоке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FF0000"/>
                </a:solidFill>
              </a:rPr>
              <a:t>3</a:t>
            </a:r>
            <a:r>
              <a:rPr lang="ru-RU" sz="2400" b="1" dirty="0"/>
              <a:t> – в </a:t>
            </a:r>
            <a:r>
              <a:rPr lang="ru-RU" sz="2400" b="1" u="sng" dirty="0"/>
              <a:t>Европе</a:t>
            </a:r>
            <a:r>
              <a:rPr lang="ru-RU" sz="2400" b="1" dirty="0"/>
              <a:t> и </a:t>
            </a:r>
            <a:r>
              <a:rPr lang="ru-RU" sz="2400" b="1" dirty="0">
                <a:solidFill>
                  <a:srgbClr val="FF0000"/>
                </a:solidFill>
              </a:rPr>
              <a:t>2 </a:t>
            </a:r>
            <a:r>
              <a:rPr lang="ru-RU" sz="2400" b="1" dirty="0"/>
              <a:t>– в </a:t>
            </a:r>
            <a:r>
              <a:rPr lang="ru-RU" sz="2400" b="1" u="sng" dirty="0"/>
              <a:t>Америке</a:t>
            </a:r>
            <a:r>
              <a:rPr lang="ru-RU" sz="2400" b="1" dirty="0"/>
              <a:t>. Несмотря на то, что в Азии и Африке многие конфликты по-прежнему сохраняются, в Америке (в частности, в Колумбии) удаётся нормализовать ситуацию. </a:t>
            </a:r>
            <a:endParaRPr lang="ru-RU" sz="2400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15278" r="42020" b="35714"/>
          <a:stretch/>
        </p:blipFill>
        <p:spPr bwMode="auto">
          <a:xfrm>
            <a:off x="1905022" y="2535876"/>
            <a:ext cx="8352928" cy="3888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8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Во многих районах региональных конфликтов, где военные действия прекратились, создалась обстановка скорее перемирия, чем прочного мира. Просто от острой стадии они перешли в стадию напряжённых или потенциальных, иными словами, </a:t>
            </a:r>
            <a:r>
              <a:rPr lang="ru-RU" sz="2400" b="1" dirty="0">
                <a:solidFill>
                  <a:srgbClr val="0000CC"/>
                </a:solidFill>
              </a:rPr>
              <a:t>тлеющих конфликтов</a:t>
            </a:r>
            <a:r>
              <a:rPr lang="ru-RU" sz="2400" b="1" dirty="0"/>
              <a:t>. </a:t>
            </a:r>
            <a:endParaRPr lang="ru-RU" sz="2400" b="1" dirty="0"/>
          </a:p>
        </p:txBody>
      </p:sp>
      <p:pic>
        <p:nvPicPr>
          <p:cNvPr id="27650" name="Picture 2" descr="https://rtvi.com/upload/iblock/c35/c35117f7f763d8bbeecf17e1b6ecd67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6"/>
          <a:stretch/>
        </p:blipFill>
        <p:spPr bwMode="auto">
          <a:xfrm>
            <a:off x="1919536" y="2132857"/>
            <a:ext cx="8312767" cy="43405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72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Большинство вооружённых конфликтов направлены на борьбу с исламскими организациями. </a:t>
            </a:r>
            <a:r>
              <a:rPr lang="ru-RU" sz="2400" b="1" dirty="0">
                <a:solidFill>
                  <a:srgbClr val="FF0000"/>
                </a:solidFill>
              </a:rPr>
              <a:t>30%  </a:t>
            </a:r>
            <a:r>
              <a:rPr lang="ru-RU" sz="2400" b="1" dirty="0"/>
              <a:t>исламских конфликтов происходит на </a:t>
            </a:r>
            <a:r>
              <a:rPr lang="ru-RU" sz="2400" b="1" dirty="0">
                <a:solidFill>
                  <a:srgbClr val="0000CC"/>
                </a:solidFill>
              </a:rPr>
              <a:t>Ближнем Востоке </a:t>
            </a:r>
            <a:r>
              <a:rPr lang="ru-RU" sz="2400" b="1" dirty="0"/>
              <a:t>и в </a:t>
            </a:r>
            <a:r>
              <a:rPr lang="ru-RU" sz="2400" b="1" dirty="0">
                <a:solidFill>
                  <a:srgbClr val="0000CC"/>
                </a:solidFill>
              </a:rPr>
              <a:t>Северной</a:t>
            </a:r>
            <a:r>
              <a:rPr lang="ru-RU" sz="2400" b="1" dirty="0"/>
              <a:t> </a:t>
            </a:r>
            <a:r>
              <a:rPr lang="ru-RU" sz="2400" b="1" dirty="0">
                <a:solidFill>
                  <a:srgbClr val="0000CC"/>
                </a:solidFill>
              </a:rPr>
              <a:t>Африке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FF0000"/>
                </a:solidFill>
              </a:rPr>
              <a:t>30%</a:t>
            </a:r>
            <a:r>
              <a:rPr lang="ru-RU" sz="2400" b="1" dirty="0"/>
              <a:t> - в </a:t>
            </a:r>
            <a:r>
              <a:rPr lang="ru-RU" sz="2400" b="1" dirty="0">
                <a:solidFill>
                  <a:srgbClr val="0000CC"/>
                </a:solidFill>
              </a:rPr>
              <a:t>Африке</a:t>
            </a:r>
            <a:r>
              <a:rPr lang="ru-RU" sz="2400" b="1" dirty="0"/>
              <a:t> к югу от Сахары, </a:t>
            </a:r>
            <a:r>
              <a:rPr lang="ru-RU" sz="2400" b="1" dirty="0">
                <a:solidFill>
                  <a:srgbClr val="FF0000"/>
                </a:solidFill>
              </a:rPr>
              <a:t>остальные</a:t>
            </a:r>
            <a:r>
              <a:rPr lang="ru-RU" sz="2400" b="1" dirty="0"/>
              <a:t> – в </a:t>
            </a:r>
            <a:r>
              <a:rPr lang="ru-RU" sz="2400" b="1" dirty="0">
                <a:solidFill>
                  <a:srgbClr val="0000CC"/>
                </a:solidFill>
              </a:rPr>
              <a:t>Азии</a:t>
            </a:r>
            <a:r>
              <a:rPr lang="ru-RU" sz="2400" b="1" dirty="0"/>
              <a:t>.</a:t>
            </a:r>
            <a:endParaRPr lang="ru-RU" sz="2400" b="1" dirty="0"/>
          </a:p>
        </p:txBody>
      </p:sp>
      <p:pic>
        <p:nvPicPr>
          <p:cNvPr id="14338" name="Picture 2" descr="https://www.businesstimes.com.sg/sites/default/files/articles/2018/05/15/file705e2ytks8o1ihk2x33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0"/>
          <a:stretch/>
        </p:blipFill>
        <p:spPr bwMode="auto">
          <a:xfrm>
            <a:off x="1919536" y="1872343"/>
            <a:ext cx="8370112" cy="45809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9536" y="332656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FF0000"/>
                </a:solidFill>
              </a:rPr>
              <a:t>Локальные факторы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/>
              <a:t>действуют на конкретной территории и в определённой стране. Они могут быть связаны, например, с особенностями национального состава и историко-культурного развития. </a:t>
            </a:r>
          </a:p>
          <a:p>
            <a:endParaRPr lang="ru-RU" sz="2400" b="1" dirty="0"/>
          </a:p>
        </p:txBody>
      </p:sp>
      <p:pic>
        <p:nvPicPr>
          <p:cNvPr id="2050" name="Picture 2" descr="https://apps-cloud.n-tv.de/img/20208334-1514764951000/16-9/750/26380c0b50af852a8082223c729283c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 bwMode="auto">
          <a:xfrm>
            <a:off x="1919536" y="1930400"/>
            <a:ext cx="8352929" cy="45229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5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Проблема конфликтов в мире привлекла внимание многих научных дисциплин. Взаимосвязь между конфликтом и его характером, с одной стороны, и географической зоной конфликта, с другой, формирует новое направление социально-экономической географии – </a:t>
            </a:r>
            <a:r>
              <a:rPr lang="ru-RU" sz="2400" b="1" u="sng" dirty="0" err="1">
                <a:solidFill>
                  <a:srgbClr val="C00000"/>
                </a:solidFill>
              </a:rPr>
              <a:t>геоконфликтологию</a:t>
            </a:r>
            <a:r>
              <a:rPr lang="ru-RU" sz="2400" b="1" dirty="0"/>
              <a:t>.</a:t>
            </a:r>
            <a:endParaRPr lang="ru-RU" sz="2400" b="1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135561" y="2348881"/>
            <a:ext cx="8012291" cy="4127885"/>
            <a:chOff x="611560" y="2348880"/>
            <a:chExt cx="8012291" cy="4127885"/>
          </a:xfrm>
        </p:grpSpPr>
        <p:pic>
          <p:nvPicPr>
            <p:cNvPr id="28674" name="Picture 2" descr="https://kraus.com.pl/wp-content/uploads/2018/05/globe-147715_1280-980x6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2348880"/>
              <a:ext cx="6742212" cy="412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6" name="Picture 4" descr="https://uwaterloo.ca/computer-science/sites/ca.computer-science/files/uploads/images/peoplesilhouettes_1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117345"/>
              <a:ext cx="8012291" cy="254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924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avatars.mds.yandex.net/get-pdb/1876383/5aa35707-6efa-40c7-acbd-46a24510f8e3/s1200?webp=fal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4"/>
          <a:stretch/>
        </p:blipFill>
        <p:spPr bwMode="auto">
          <a:xfrm>
            <a:off x="1991544" y="2515399"/>
            <a:ext cx="8280920" cy="39144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8922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 err="1">
                <a:solidFill>
                  <a:srgbClr val="FF0000"/>
                </a:solidFill>
              </a:rPr>
              <a:t>Геоконфликтология</a:t>
            </a:r>
            <a:r>
              <a:rPr lang="ru-RU" sz="2400" b="1" dirty="0"/>
              <a:t> – это наука, изучающая в единстве географические, политические и другие факторы, которые оказывают влияние на возникновение, развитие и исход политических, в том числе, вооружённых конфликтов.</a:t>
            </a:r>
          </a:p>
          <a:p>
            <a:pPr algn="just"/>
            <a:r>
              <a:rPr lang="ru-RU" sz="2400" b="1" dirty="0"/>
              <a:t>Наиболее активно развивается это научное направление в странах Европы.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865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9696" y="476673"/>
            <a:ext cx="5184576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ru-RU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47700">
                    <a:srgbClr val="99FF99">
                      <a:alpha val="39000"/>
                    </a:srgb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anose="020B0A04020102020204" pitchFamily="34" charset="0"/>
              </a:rPr>
              <a:t>Проверим свои знания</a:t>
            </a:r>
            <a:endParaRPr lang="ru-RU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47700">
                  <a:srgbClr val="99FF99">
                    <a:alpha val="39000"/>
                  </a:srgb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1544" y="1196752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b="1" dirty="0"/>
              <a:t>Каковы основные причины и виды конфликтов в мире?</a:t>
            </a:r>
          </a:p>
          <a:p>
            <a:pPr marL="457200" indent="-457200">
              <a:buAutoNum type="arabicPeriod"/>
            </a:pPr>
            <a:r>
              <a:rPr lang="ru-RU" sz="2400" b="1" dirty="0"/>
              <a:t>Что такое сепаратизм?</a:t>
            </a:r>
          </a:p>
          <a:p>
            <a:pPr marL="457200" indent="-457200">
              <a:buAutoNum type="arabicPeriod"/>
            </a:pPr>
            <a:r>
              <a:rPr lang="ru-RU" sz="2400" b="1" dirty="0"/>
              <a:t>Чем отличается региональный конфликт от локального?</a:t>
            </a:r>
          </a:p>
          <a:p>
            <a:pPr marL="457200" indent="-457200">
              <a:buAutoNum type="arabicPeriod"/>
            </a:pPr>
            <a:r>
              <a:rPr lang="ru-RU" sz="2400" b="1" dirty="0"/>
              <a:t>Приведите примеры конфликтов в Европе и Азии.</a:t>
            </a:r>
          </a:p>
          <a:p>
            <a:pPr marL="457200" indent="-457200">
              <a:buAutoNum type="arabicPeriod"/>
            </a:pPr>
            <a:r>
              <a:rPr lang="ru-RU" sz="2400" b="1" dirty="0"/>
              <a:t>Каковы основные причины вооружённых конфликтов? Какова их география?</a:t>
            </a:r>
            <a:endParaRPr lang="ru-RU" sz="2400" b="1" dirty="0"/>
          </a:p>
        </p:txBody>
      </p:sp>
      <p:pic>
        <p:nvPicPr>
          <p:cNvPr id="29698" name="Picture 2" descr="https://ast.porttechnology.org/wp-content/media/20190629085446/MiddleEastWariStock-182703799_1280_800_84_s_c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124"/>
          <a:stretch/>
        </p:blipFill>
        <p:spPr bwMode="auto">
          <a:xfrm>
            <a:off x="1919536" y="3645024"/>
            <a:ext cx="8379034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9536" y="332656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FF0000"/>
                </a:solidFill>
              </a:rPr>
              <a:t>Региональные факторы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/>
              <a:t>действуют в определённом регионе в результате разногласий интересов политических, экономических объединений государств (напр. НАТО и СНГ). </a:t>
            </a:r>
          </a:p>
          <a:p>
            <a:endParaRPr lang="ru-RU" sz="2400" b="1" dirty="0"/>
          </a:p>
        </p:txBody>
      </p:sp>
      <p:pic>
        <p:nvPicPr>
          <p:cNvPr id="3074" name="Picture 2" descr="https://avatars.mds.yandex.net/get-zen_doc/1592767/pub_5d150aac91f70500afda0988_5d163b806ef88600ac0360b9/scale_12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583684"/>
            <a:ext cx="8424936" cy="4739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0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9536" y="332656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FF0000"/>
                </a:solidFill>
              </a:rPr>
              <a:t>Глобальные факторы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/>
              <a:t>включают крупные политические процессы в развитии мирового сообщества. Например, крушение колониальной системы, социалистической системы хозяйствования, глобализация.</a:t>
            </a:r>
          </a:p>
          <a:p>
            <a:endParaRPr lang="ru-RU" sz="2400" b="1" dirty="0"/>
          </a:p>
        </p:txBody>
      </p:sp>
      <p:pic>
        <p:nvPicPr>
          <p:cNvPr id="4098" name="Picture 2" descr="https://gdb.voanews.com/ADC56F49-718A-4A2D-B2A4-027B9B3F5153_w1200_r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4"/>
          <a:stretch/>
        </p:blipFill>
        <p:spPr bwMode="auto">
          <a:xfrm>
            <a:off x="1890508" y="1913191"/>
            <a:ext cx="8424936" cy="4560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orage.myseldon.com/news_pict_ED/ED9C2BDD2DC0A8BAB21F7C746D1A36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878"/>
          <a:stretch/>
        </p:blipFill>
        <p:spPr bwMode="auto">
          <a:xfrm>
            <a:off x="1919536" y="2540000"/>
            <a:ext cx="8352928" cy="38983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7528" y="298748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C00000"/>
                </a:solidFill>
              </a:rPr>
              <a:t>Основными причинами</a:t>
            </a:r>
            <a:r>
              <a:rPr lang="ru-RU" sz="2400" b="1" dirty="0"/>
              <a:t> увеличения числа конфликтов в мире являются </a:t>
            </a:r>
            <a:r>
              <a:rPr lang="ru-RU" sz="2400" b="1" dirty="0">
                <a:solidFill>
                  <a:srgbClr val="0000CC"/>
                </a:solidFill>
              </a:rPr>
              <a:t>национально-этнические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межконфессиональные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территориальные</a:t>
            </a:r>
            <a:r>
              <a:rPr lang="ru-RU" sz="2400" b="1" dirty="0"/>
              <a:t>, </a:t>
            </a:r>
            <a:r>
              <a:rPr lang="ru-RU" sz="2400" b="1" dirty="0">
                <a:solidFill>
                  <a:srgbClr val="0000CC"/>
                </a:solidFill>
              </a:rPr>
              <a:t>демографические</a:t>
            </a:r>
            <a:r>
              <a:rPr lang="ru-RU" sz="2400" b="1" dirty="0"/>
              <a:t> противоречия, но чаще всего их сочетание. Наиболее часто разногласия происходят на этнической и религиозной почве со стремлением создания нового государства.</a:t>
            </a:r>
          </a:p>
          <a:p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872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3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u="sng" dirty="0">
                <a:solidFill>
                  <a:srgbClr val="FF0000"/>
                </a:solidFill>
              </a:rPr>
              <a:t>Сепаратизм</a:t>
            </a:r>
            <a:r>
              <a:rPr lang="ru-RU" sz="2400" b="1" dirty="0"/>
              <a:t> – движение за отделение части государства и создание нового государственного образования или за предоставление части страны автономии по национальному, языковому или религиозному принципу.</a:t>
            </a:r>
            <a:endParaRPr lang="ru-RU" sz="2400" b="1" dirty="0"/>
          </a:p>
        </p:txBody>
      </p:sp>
      <p:pic>
        <p:nvPicPr>
          <p:cNvPr id="6146" name="Picture 2" descr="https://aftershock.news/sites/default/files/u41240/teasers/imagegroup.jpe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66688"/>
            <a:ext cx="8352928" cy="4694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4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289224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Многообразие причин, масштабов, форм проявления и других признаков современных конфликтов объясняется необходимостью их </a:t>
            </a:r>
            <a:r>
              <a:rPr lang="ru-RU" sz="2400" b="1" u="sng" dirty="0">
                <a:solidFill>
                  <a:srgbClr val="C00000"/>
                </a:solidFill>
              </a:rPr>
              <a:t>классификации</a:t>
            </a:r>
            <a:r>
              <a:rPr lang="ru-RU" sz="2400" b="1" dirty="0"/>
              <a:t>. </a:t>
            </a:r>
            <a:endParaRPr lang="ru-RU" sz="2400" b="1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300477334"/>
              </p:ext>
            </p:extLst>
          </p:nvPr>
        </p:nvGraphicFramePr>
        <p:xfrm>
          <a:off x="2135560" y="1484784"/>
          <a:ext cx="540060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107337391"/>
              </p:ext>
            </p:extLst>
          </p:nvPr>
        </p:nvGraphicFramePr>
        <p:xfrm>
          <a:off x="6096000" y="3501008"/>
          <a:ext cx="540060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172" name="Picture 4" descr="https://i.pinimg.com/736x/0b/98/20/0b982013ba62b00a51245674aa3c08b4--army-uniform-military-tank.jp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33056"/>
            <a:ext cx="3252879" cy="2412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avatars.mds.yandex.net/get-zen_doc/108343/pub_5c76cb19a0219800b21bd0a1_5c76d7e119e41a00b37a9049/scale_120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02" y="1374615"/>
            <a:ext cx="3635577" cy="242371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i.pics.livejournal.com/kosmosbook/47356469/2174/original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96" y="332657"/>
            <a:ext cx="5184469" cy="33076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3782876573"/>
              </p:ext>
            </p:extLst>
          </p:nvPr>
        </p:nvGraphicFramePr>
        <p:xfrm>
          <a:off x="2063552" y="476672"/>
          <a:ext cx="5400600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38240378"/>
              </p:ext>
            </p:extLst>
          </p:nvPr>
        </p:nvGraphicFramePr>
        <p:xfrm>
          <a:off x="5807968" y="3573016"/>
          <a:ext cx="540060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8194" name="Picture 2" descr="https://avatars.mds.yandex.net/get-zen_doc/1222384/pub_5e33b7fc53de5721ccf7690a_5e33b80aeca84c460931f202/scale_120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112" y="4086876"/>
            <a:ext cx="4079925" cy="229445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1065</Words>
  <Application>Microsoft Office PowerPoint</Application>
  <PresentationFormat>Широкоэкранный</PresentationFormat>
  <Paragraphs>71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Franklin Gothic Demi Cond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Mam</dc:creator>
  <cp:lastModifiedBy>kkk_ennrl</cp:lastModifiedBy>
  <cp:revision>49</cp:revision>
  <dcterms:created xsi:type="dcterms:W3CDTF">2020-09-04T08:23:04Z</dcterms:created>
  <dcterms:modified xsi:type="dcterms:W3CDTF">2022-10-24T13:44:36Z</dcterms:modified>
</cp:coreProperties>
</file>